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media/image2.jpeg" ContentType="image/jpeg"/>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media/image3.jpeg" ContentType="image/jpeg"/>
  <Override PartName="/ppt/media/image4.jpeg" ContentType="image/jpeg"/>
  <Override PartName="/ppt/media/image5.jpeg" ContentType="image/jpeg"/>
  <Override PartName="/ppt/notesSlides/notesSlide22.xml" ContentType="application/vnd.openxmlformats-officedocument.presentationml.notesSlide+xml"/>
  <Override PartName="/ppt/notesSlides/notesSlide23.xml" ContentType="application/vnd.openxmlformats-officedocument.presentationml.notes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606060"/>
        </a:solidFill>
        <a:effectLst/>
        <a:uFillTx/>
        <a:latin typeface="+mn-lt"/>
        <a:ea typeface="+mn-ea"/>
        <a:cs typeface="+mn-cs"/>
        <a:sym typeface="Gill Sans"/>
      </a:defRPr>
    </a:lvl1pPr>
    <a:lvl2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606060"/>
        </a:solidFill>
        <a:effectLst/>
        <a:uFillTx/>
        <a:latin typeface="+mn-lt"/>
        <a:ea typeface="+mn-ea"/>
        <a:cs typeface="+mn-cs"/>
        <a:sym typeface="Gill Sans"/>
      </a:defRPr>
    </a:lvl2pPr>
    <a:lvl3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606060"/>
        </a:solidFill>
        <a:effectLst/>
        <a:uFillTx/>
        <a:latin typeface="+mn-lt"/>
        <a:ea typeface="+mn-ea"/>
        <a:cs typeface="+mn-cs"/>
        <a:sym typeface="Gill Sans"/>
      </a:defRPr>
    </a:lvl3pPr>
    <a:lvl4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606060"/>
        </a:solidFill>
        <a:effectLst/>
        <a:uFillTx/>
        <a:latin typeface="+mn-lt"/>
        <a:ea typeface="+mn-ea"/>
        <a:cs typeface="+mn-cs"/>
        <a:sym typeface="Gill Sans"/>
      </a:defRPr>
    </a:lvl4pPr>
    <a:lvl5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606060"/>
        </a:solidFill>
        <a:effectLst/>
        <a:uFillTx/>
        <a:latin typeface="+mn-lt"/>
        <a:ea typeface="+mn-ea"/>
        <a:cs typeface="+mn-cs"/>
        <a:sym typeface="Gill Sans"/>
      </a:defRPr>
    </a:lvl5pPr>
    <a:lvl6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606060"/>
        </a:solidFill>
        <a:effectLst/>
        <a:uFillTx/>
        <a:latin typeface="+mn-lt"/>
        <a:ea typeface="+mn-ea"/>
        <a:cs typeface="+mn-cs"/>
        <a:sym typeface="Gill Sans"/>
      </a:defRPr>
    </a:lvl6pPr>
    <a:lvl7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606060"/>
        </a:solidFill>
        <a:effectLst/>
        <a:uFillTx/>
        <a:latin typeface="+mn-lt"/>
        <a:ea typeface="+mn-ea"/>
        <a:cs typeface="+mn-cs"/>
        <a:sym typeface="Gill Sans"/>
      </a:defRPr>
    </a:lvl7pPr>
    <a:lvl8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606060"/>
        </a:solidFill>
        <a:effectLst/>
        <a:uFillTx/>
        <a:latin typeface="+mn-lt"/>
        <a:ea typeface="+mn-ea"/>
        <a:cs typeface="+mn-cs"/>
        <a:sym typeface="Gill Sans"/>
      </a:defRPr>
    </a:lvl8pPr>
    <a:lvl9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606060"/>
        </a:solidFill>
        <a:effectLst/>
        <a:uFillTx/>
        <a:latin typeface="+mn-lt"/>
        <a:ea typeface="+mn-ea"/>
        <a:cs typeface="+mn-cs"/>
        <a:sym typeface="Gill San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ajor">
          <a:srgbClr val="606060"/>
        </a:fontRef>
        <a:srgbClr val="606060"/>
      </a:tcTxStyle>
      <a:tcStyle>
        <a:tcBdr>
          <a:left>
            <a:ln w="12700" cap="flat">
              <a:noFill/>
              <a:miter lim="400000"/>
            </a:ln>
          </a:left>
          <a:right>
            <a:ln w="12700" cap="flat">
              <a:noFill/>
              <a:miter lim="400000"/>
            </a:ln>
          </a:right>
          <a:top>
            <a:ln w="12700" cap="flat">
              <a:solidFill>
                <a:srgbClr val="929292"/>
              </a:solidFill>
              <a:custDash>
                <a:ds d="200000" sp="200000"/>
              </a:custDash>
              <a:miter lim="400000"/>
            </a:ln>
          </a:top>
          <a:bottom>
            <a:ln w="12700" cap="flat">
              <a:solidFill>
                <a:srgbClr val="929292"/>
              </a:solidFill>
              <a:custDash>
                <a:ds d="200000" sp="200000"/>
              </a:custDash>
              <a:miter lim="400000"/>
            </a:ln>
          </a:bottom>
          <a:insideH>
            <a:ln w="12700" cap="flat">
              <a:solidFill>
                <a:srgbClr val="929292"/>
              </a:solidFill>
              <a:custDash>
                <a:ds d="200000" sp="200000"/>
              </a:custDash>
              <a:miter lim="400000"/>
            </a:ln>
          </a:insideH>
          <a:insideV>
            <a:ln w="12700" cap="flat">
              <a:noFill/>
              <a:miter lim="400000"/>
            </a:ln>
          </a:insideV>
        </a:tcBdr>
        <a:fill>
          <a:noFill/>
        </a:fill>
      </a:tcStyle>
    </a:wholeTbl>
    <a:band2H>
      <a:tcTxStyle b="def" i="def"/>
      <a:tcStyle>
        <a:tcBdr/>
        <a:fill>
          <a:solidFill>
            <a:srgbClr val="E7E3D2">
              <a:alpha val="50000"/>
            </a:srgbClr>
          </a:solidFill>
        </a:fill>
      </a:tcStyle>
    </a:band2H>
    <a:firstCol>
      <a:tcTxStyle b="off" i="off">
        <a:fontRef idx="minor">
          <a:srgbClr val="FFFFFF"/>
        </a:fontRef>
        <a:srgbClr val="FFFFFF"/>
      </a:tcTxStyle>
      <a:tcStyle>
        <a:tcBdr>
          <a:left>
            <a:ln w="3175" cap="flat">
              <a:solidFill>
                <a:srgbClr val="FDF6DA"/>
              </a:solidFill>
              <a:prstDash val="solid"/>
              <a:miter lim="400000"/>
            </a:ln>
          </a:left>
          <a:right>
            <a:ln w="12700" cap="flat">
              <a:solidFill>
                <a:srgbClr val="FDF6DA"/>
              </a:solidFill>
              <a:prstDash val="solid"/>
              <a:miter lim="400000"/>
            </a:ln>
          </a:right>
          <a:top>
            <a:ln w="12700" cap="flat">
              <a:solidFill>
                <a:srgbClr val="FDF6DA"/>
              </a:solidFill>
              <a:prstDash val="solid"/>
              <a:miter lim="400000"/>
            </a:ln>
          </a:top>
          <a:bottom>
            <a:ln w="12700" cap="flat">
              <a:solidFill>
                <a:srgbClr val="FDF6DA"/>
              </a:solidFill>
              <a:prstDash val="solid"/>
              <a:miter lim="400000"/>
            </a:ln>
          </a:bottom>
          <a:insideH>
            <a:ln w="12700" cap="flat">
              <a:solidFill>
                <a:srgbClr val="FDF6DA"/>
              </a:solidFill>
              <a:prstDash val="solid"/>
              <a:miter lim="400000"/>
            </a:ln>
          </a:insideH>
          <a:insideV>
            <a:ln w="12700" cap="flat">
              <a:noFill/>
              <a:miter lim="400000"/>
            </a:ln>
          </a:insideV>
        </a:tcBdr>
        <a:fill>
          <a:solidFill>
            <a:srgbClr val="A5C69B"/>
          </a:solidFill>
        </a:fill>
      </a:tcStyle>
    </a:firstCol>
    <a:lastRow>
      <a:tcTxStyle b="off" i="off">
        <a:fontRef idx="minor">
          <a:srgbClr val="606060"/>
        </a:fontRef>
        <a:srgbClr val="606060"/>
      </a:tcTxStyle>
      <a:tcStyle>
        <a:tcBdr>
          <a:left>
            <a:ln w="12700" cap="flat">
              <a:noFill/>
              <a:miter lim="400000"/>
            </a:ln>
          </a:left>
          <a:right>
            <a:ln w="12700" cap="flat">
              <a:noFill/>
              <a:miter lim="400000"/>
            </a:ln>
          </a:right>
          <a:top>
            <a:ln w="25400" cap="flat">
              <a:solidFill>
                <a:srgbClr val="000000"/>
              </a:solidFill>
              <a:prstDash val="solid"/>
              <a:miter lim="400000"/>
            </a:ln>
          </a:top>
          <a:bottom>
            <a:ln w="3175" cap="flat">
              <a:solidFill>
                <a:srgbClr val="FDF6DA"/>
              </a:solidFill>
              <a:prstDash val="solid"/>
              <a:miter lim="400000"/>
            </a:ln>
          </a:bottom>
          <a:insideH>
            <a:ln w="12700" cap="flat">
              <a:solidFill>
                <a:srgbClr val="FDF6DA"/>
              </a:solidFill>
              <a:prstDash val="solid"/>
              <a:miter lim="400000"/>
            </a:ln>
          </a:insideH>
          <a:insideV>
            <a:ln w="12700" cap="flat">
              <a:noFill/>
              <a:miter lim="400000"/>
            </a:ln>
          </a:insideV>
        </a:tcBdr>
        <a:fill>
          <a:no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3175" cap="flat">
              <a:solidFill>
                <a:srgbClr val="FDF6DA"/>
              </a:solidFill>
              <a:prstDash val="solid"/>
              <a:miter lim="400000"/>
            </a:ln>
          </a:top>
          <a:bottom>
            <a:ln w="12700" cap="flat">
              <a:solidFill>
                <a:srgbClr val="FDF6DA"/>
              </a:solidFill>
              <a:prstDash val="solid"/>
              <a:miter lim="400000"/>
            </a:ln>
          </a:bottom>
          <a:insideH>
            <a:ln w="12700" cap="flat">
              <a:solidFill>
                <a:srgbClr val="FDF6DA"/>
              </a:solidFill>
              <a:prstDash val="solid"/>
              <a:miter lim="400000"/>
            </a:ln>
          </a:insideH>
          <a:insideV>
            <a:ln w="12700" cap="flat">
              <a:noFill/>
              <a:miter lim="400000"/>
            </a:ln>
          </a:insideV>
        </a:tcBdr>
        <a:fill>
          <a:solidFill>
            <a:srgbClr val="7C9D69"/>
          </a:solidFill>
        </a:fill>
      </a:tcStyle>
    </a:firstRow>
  </a:tblStyle>
  <a:tblStyle styleId="{C7B018BB-80A7-4F77-B60F-C8B233D01FF8}" styleName="">
    <a:tblBg/>
    <a:wholeTbl>
      <a:tcTxStyle b="off" i="off">
        <a:fontRef idx="minor">
          <a:srgbClr val="606060"/>
        </a:fontRef>
        <a:srgbClr val="606060"/>
      </a:tcTxStyle>
      <a:tcStyle>
        <a:tcBdr>
          <a:left>
            <a:ln w="12700" cap="flat">
              <a:solidFill>
                <a:srgbClr val="BDBBB3"/>
              </a:solidFill>
              <a:prstDash val="solid"/>
              <a:miter lim="400000"/>
            </a:ln>
          </a:left>
          <a:right>
            <a:ln w="12700" cap="flat">
              <a:solidFill>
                <a:srgbClr val="BDBBB3"/>
              </a:solidFill>
              <a:prstDash val="solid"/>
              <a:miter lim="400000"/>
            </a:ln>
          </a:right>
          <a:top>
            <a:ln w="12700" cap="flat">
              <a:solidFill>
                <a:srgbClr val="BDBBB3"/>
              </a:solidFill>
              <a:prstDash val="solid"/>
              <a:miter lim="400000"/>
            </a:ln>
          </a:top>
          <a:bottom>
            <a:ln w="12700" cap="flat">
              <a:solidFill>
                <a:srgbClr val="BDBBB3"/>
              </a:solidFill>
              <a:prstDash val="solid"/>
              <a:miter lim="400000"/>
            </a:ln>
          </a:bottom>
          <a:insideH>
            <a:ln w="12700" cap="flat">
              <a:solidFill>
                <a:srgbClr val="BDBBB3"/>
              </a:solidFill>
              <a:prstDash val="solid"/>
              <a:miter lim="400000"/>
            </a:ln>
          </a:insideH>
          <a:insideV>
            <a:ln w="12700" cap="flat">
              <a:solidFill>
                <a:srgbClr val="BDBBB3"/>
              </a:solidFill>
              <a:prstDash val="solid"/>
              <a:miter lim="400000"/>
            </a:ln>
          </a:insideV>
        </a:tcBdr>
        <a:fill>
          <a:solidFill>
            <a:srgbClr val="E7E3D2"/>
          </a:solidFill>
        </a:fill>
      </a:tcStyle>
    </a:wholeTbl>
    <a:band2H>
      <a:tcTxStyle b="def" i="def"/>
      <a:tcStyle>
        <a:tcBdr/>
        <a:fill>
          <a:solidFill>
            <a:srgbClr val="F6F2E5"/>
          </a:solidFill>
        </a:fill>
      </a:tcStyle>
    </a:band2H>
    <a:firstCol>
      <a:tcTxStyle b="off" i="off">
        <a:fontRef idx="minor">
          <a:srgbClr val="606060"/>
        </a:fontRef>
        <a:srgbClr val="606060"/>
      </a:tcTxStyle>
      <a:tcStyle>
        <a:tcBdr>
          <a:left>
            <a:ln w="12700" cap="flat">
              <a:solidFill>
                <a:srgbClr val="A5A59F"/>
              </a:solidFill>
              <a:prstDash val="solid"/>
              <a:miter lim="400000"/>
            </a:ln>
          </a:left>
          <a:right>
            <a:ln w="12700" cap="flat">
              <a:solidFill>
                <a:srgbClr val="A5A59F"/>
              </a:solidFill>
              <a:prstDash val="solid"/>
              <a:miter lim="400000"/>
            </a:ln>
          </a:right>
          <a:top>
            <a:ln w="12700" cap="flat">
              <a:solidFill>
                <a:srgbClr val="A5A59F"/>
              </a:solidFill>
              <a:prstDash val="solid"/>
              <a:miter lim="400000"/>
            </a:ln>
          </a:top>
          <a:bottom>
            <a:ln w="12700" cap="flat">
              <a:solidFill>
                <a:srgbClr val="A5A59F"/>
              </a:solidFill>
              <a:prstDash val="solid"/>
              <a:miter lim="400000"/>
            </a:ln>
          </a:bottom>
          <a:insideH>
            <a:ln w="12700" cap="flat">
              <a:solidFill>
                <a:srgbClr val="A5A59F"/>
              </a:solidFill>
              <a:prstDash val="solid"/>
              <a:miter lim="400000"/>
            </a:ln>
          </a:insideH>
          <a:insideV>
            <a:ln w="12700" cap="flat">
              <a:solidFill>
                <a:srgbClr val="A5A59F"/>
              </a:solidFill>
              <a:prstDash val="solid"/>
              <a:miter lim="400000"/>
            </a:ln>
          </a:insideV>
        </a:tcBdr>
        <a:fill>
          <a:solidFill>
            <a:srgbClr val="D3CDB7"/>
          </a:solidFill>
        </a:fill>
      </a:tcStyle>
    </a:firstCol>
    <a:lastRow>
      <a:tcTxStyle b="off" i="off">
        <a:fontRef idx="minor">
          <a:srgbClr val="606060"/>
        </a:fontRef>
        <a:srgbClr val="606060"/>
      </a:tcTxStyle>
      <a:tcStyle>
        <a:tcBdr>
          <a:left>
            <a:ln w="12700" cap="flat">
              <a:solidFill>
                <a:srgbClr val="A5A59F"/>
              </a:solidFill>
              <a:prstDash val="solid"/>
              <a:miter lim="400000"/>
            </a:ln>
          </a:left>
          <a:right>
            <a:ln w="12700" cap="flat">
              <a:solidFill>
                <a:srgbClr val="A5A59F"/>
              </a:solidFill>
              <a:prstDash val="solid"/>
              <a:miter lim="400000"/>
            </a:ln>
          </a:right>
          <a:top>
            <a:ln w="12700" cap="flat">
              <a:solidFill>
                <a:srgbClr val="A5A59F"/>
              </a:solidFill>
              <a:prstDash val="solid"/>
              <a:miter lim="400000"/>
            </a:ln>
          </a:top>
          <a:bottom>
            <a:ln w="12700" cap="flat">
              <a:solidFill>
                <a:srgbClr val="A5A59F"/>
              </a:solidFill>
              <a:prstDash val="solid"/>
              <a:miter lim="400000"/>
            </a:ln>
          </a:bottom>
          <a:insideH>
            <a:ln w="12700" cap="flat">
              <a:solidFill>
                <a:srgbClr val="A5A59F"/>
              </a:solidFill>
              <a:prstDash val="solid"/>
              <a:miter lim="400000"/>
            </a:ln>
          </a:insideH>
          <a:insideV>
            <a:ln w="12700" cap="flat">
              <a:solidFill>
                <a:srgbClr val="A5A59F"/>
              </a:solidFill>
              <a:prstDash val="solid"/>
              <a:miter lim="400000"/>
            </a:ln>
          </a:insideV>
        </a:tcBdr>
        <a:fill>
          <a:noFill/>
        </a:fill>
      </a:tcStyle>
    </a:lastRow>
    <a:firstRow>
      <a:tcTxStyle b="off" i="off">
        <a:fontRef idx="minor">
          <a:srgbClr val="FFFFFF"/>
        </a:fontRef>
        <a:srgbClr val="FFFFFF"/>
      </a:tcTxStyle>
      <a:tcStyle>
        <a:tcBdr>
          <a:left>
            <a:ln w="12700" cap="flat">
              <a:solidFill>
                <a:srgbClr val="8E755A"/>
              </a:solidFill>
              <a:prstDash val="solid"/>
              <a:miter lim="400000"/>
            </a:ln>
          </a:left>
          <a:right>
            <a:ln w="12700" cap="flat">
              <a:solidFill>
                <a:srgbClr val="8E755A"/>
              </a:solidFill>
              <a:prstDash val="solid"/>
              <a:miter lim="400000"/>
            </a:ln>
          </a:right>
          <a:top>
            <a:ln w="12700" cap="flat">
              <a:solidFill>
                <a:srgbClr val="A5A59F"/>
              </a:solidFill>
              <a:prstDash val="solid"/>
              <a:miter lim="400000"/>
            </a:ln>
          </a:top>
          <a:bottom>
            <a:ln w="12700" cap="flat">
              <a:solidFill>
                <a:srgbClr val="A5A59F"/>
              </a:solidFill>
              <a:prstDash val="solid"/>
              <a:miter lim="400000"/>
            </a:ln>
          </a:bottom>
          <a:insideH>
            <a:ln w="12700" cap="flat">
              <a:solidFill>
                <a:srgbClr val="8E755A"/>
              </a:solidFill>
              <a:prstDash val="solid"/>
              <a:miter lim="400000"/>
            </a:ln>
          </a:insideH>
          <a:insideV>
            <a:ln w="12700" cap="flat">
              <a:solidFill>
                <a:srgbClr val="8E755A"/>
              </a:solidFill>
              <a:prstDash val="solid"/>
              <a:miter lim="400000"/>
            </a:ln>
          </a:insideV>
        </a:tcBdr>
        <a:fill>
          <a:noFill/>
        </a:fill>
      </a:tcStyle>
    </a:firstRow>
  </a:tblStyle>
  <a:tblStyle styleId="{EEE7283C-3CF3-47DC-8721-378D4A62B228}" styleName="">
    <a:tblBg/>
    <a:wholeTbl>
      <a:tcTxStyle b="off" i="off">
        <a:fontRef idx="major">
          <a:srgbClr val="606060"/>
        </a:fontRef>
        <a:srgbClr val="606060"/>
      </a:tcTxStyle>
      <a:tcStyle>
        <a:tcBdr>
          <a:left>
            <a:ln w="12700" cap="flat">
              <a:noFill/>
              <a:miter lim="400000"/>
            </a:ln>
          </a:left>
          <a:right>
            <a:ln w="12700" cap="flat">
              <a:noFill/>
              <a:miter lim="400000"/>
            </a:ln>
          </a:right>
          <a:top>
            <a:ln w="3175" cap="flat">
              <a:solidFill>
                <a:srgbClr val="BDBBB3"/>
              </a:solidFill>
              <a:prstDash val="solid"/>
              <a:miter lim="400000"/>
            </a:ln>
          </a:top>
          <a:bottom>
            <a:ln w="3175" cap="flat">
              <a:solidFill>
                <a:srgbClr val="BDBBB3"/>
              </a:solidFill>
              <a:prstDash val="solid"/>
              <a:miter lim="400000"/>
            </a:ln>
          </a:bottom>
          <a:insideH>
            <a:ln w="3175" cap="flat">
              <a:solidFill>
                <a:srgbClr val="BDBBB3"/>
              </a:solidFill>
              <a:prstDash val="solid"/>
              <a:miter lim="400000"/>
            </a:ln>
          </a:insideH>
          <a:insideV>
            <a:ln w="12700" cap="flat">
              <a:noFill/>
              <a:miter lim="400000"/>
            </a:ln>
          </a:insideV>
        </a:tcBdr>
        <a:fill>
          <a:solidFill>
            <a:srgbClr val="E6E3DA"/>
          </a:solidFill>
        </a:fill>
      </a:tcStyle>
    </a:wholeTbl>
    <a:band2H>
      <a:tcTxStyle b="def" i="def"/>
      <a:tcStyle>
        <a:tcBdr/>
        <a:fill>
          <a:solidFill>
            <a:srgbClr val="F9F5E8"/>
          </a:solidFill>
        </a:fill>
      </a:tcStyle>
    </a:band2H>
    <a:firstCol>
      <a:tcTxStyle b="off" i="off">
        <a:fontRef idx="minor">
          <a:srgbClr val="606060"/>
        </a:fontRef>
        <a:srgbClr val="606060"/>
      </a:tcTxStyle>
      <a:tcStyle>
        <a:tcBdr>
          <a:left>
            <a:ln w="12700" cap="flat">
              <a:solidFill>
                <a:srgbClr val="A5A59F"/>
              </a:solidFill>
              <a:prstDash val="solid"/>
              <a:miter lim="400000"/>
            </a:ln>
          </a:left>
          <a:right>
            <a:ln w="12700" cap="flat">
              <a:solidFill>
                <a:srgbClr val="A5A59F"/>
              </a:solidFill>
              <a:prstDash val="solid"/>
              <a:miter lim="400000"/>
            </a:ln>
          </a:right>
          <a:top>
            <a:ln w="12700" cap="flat">
              <a:solidFill>
                <a:srgbClr val="A5A59F"/>
              </a:solidFill>
              <a:prstDash val="solid"/>
              <a:miter lim="400000"/>
            </a:ln>
          </a:top>
          <a:bottom>
            <a:ln w="12700" cap="flat">
              <a:solidFill>
                <a:srgbClr val="A5A59F"/>
              </a:solidFill>
              <a:prstDash val="solid"/>
              <a:miter lim="400000"/>
            </a:ln>
          </a:bottom>
          <a:insideH>
            <a:ln w="12700" cap="flat">
              <a:solidFill>
                <a:srgbClr val="A5A59F"/>
              </a:solidFill>
              <a:prstDash val="solid"/>
              <a:miter lim="400000"/>
            </a:ln>
          </a:insideH>
          <a:insideV>
            <a:ln w="12700" cap="flat">
              <a:noFill/>
              <a:miter lim="400000"/>
            </a:ln>
          </a:insideV>
        </a:tcBdr>
        <a:fill>
          <a:solidFill>
            <a:srgbClr val="D6D5D0"/>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BDBBB3"/>
              </a:solidFill>
              <a:prstDash val="solid"/>
              <a:miter lim="400000"/>
            </a:ln>
          </a:top>
          <a:bottom>
            <a:ln w="12700" cap="flat">
              <a:solidFill>
                <a:srgbClr val="A5A59F"/>
              </a:solidFill>
              <a:prstDash val="solid"/>
              <a:miter lim="400000"/>
            </a:ln>
          </a:bottom>
          <a:insideH>
            <a:ln w="12700" cap="flat">
              <a:solidFill>
                <a:srgbClr val="4D6166"/>
              </a:solidFill>
              <a:prstDash val="solid"/>
              <a:miter lim="400000"/>
            </a:ln>
          </a:insideH>
          <a:insideV>
            <a:ln w="12700" cap="flat">
              <a:noFill/>
              <a:miter lim="400000"/>
            </a:ln>
          </a:insideV>
        </a:tcBdr>
        <a:fill>
          <a:no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A5A59F"/>
              </a:solidFill>
              <a:prstDash val="solid"/>
              <a:miter lim="400000"/>
            </a:ln>
          </a:top>
          <a:bottom>
            <a:ln w="12700" cap="flat">
              <a:solidFill>
                <a:srgbClr val="BDBBB3"/>
              </a:solidFill>
              <a:prstDash val="solid"/>
              <a:miter lim="400000"/>
            </a:ln>
          </a:bottom>
          <a:insideH>
            <a:ln w="12700" cap="flat">
              <a:solidFill>
                <a:srgbClr val="657477"/>
              </a:solidFill>
              <a:prstDash val="solid"/>
              <a:miter lim="400000"/>
            </a:ln>
          </a:insideH>
          <a:insideV>
            <a:ln w="12700" cap="flat">
              <a:noFill/>
              <a:miter lim="400000"/>
            </a:ln>
          </a:insideV>
        </a:tcBdr>
        <a:fill>
          <a:noFill/>
        </a:fill>
      </a:tcStyle>
    </a:firstRow>
  </a:tblStyle>
  <a:tblStyle styleId="{CF821DB8-F4EB-4A41-A1BA-3FCAFE7338EE}" styleName="">
    <a:tblBg/>
    <a:wholeTbl>
      <a:tcTxStyle b="off" i="off">
        <a:fontRef idx="minor">
          <a:srgbClr val="606060"/>
        </a:fontRef>
        <a:srgbClr val="606060"/>
      </a:tcTxStyle>
      <a:tcStyle>
        <a:tcBdr>
          <a:left>
            <a:ln w="12700" cap="flat">
              <a:noFill/>
              <a:miter lim="400000"/>
            </a:ln>
          </a:left>
          <a:right>
            <a:ln w="12700" cap="flat">
              <a:noFill/>
              <a:miter lim="400000"/>
            </a:ln>
          </a:right>
          <a:top>
            <a:ln w="12700" cap="flat">
              <a:solidFill>
                <a:srgbClr val="AAA6A6"/>
              </a:solidFill>
              <a:custDash>
                <a:ds d="200000" sp="200000"/>
              </a:custDash>
              <a:miter lim="400000"/>
            </a:ln>
          </a:top>
          <a:bottom>
            <a:ln w="12700" cap="flat">
              <a:solidFill>
                <a:srgbClr val="AAA6A6"/>
              </a:solidFill>
              <a:custDash>
                <a:ds d="200000" sp="200000"/>
              </a:custDash>
              <a:miter lim="400000"/>
            </a:ln>
          </a:bottom>
          <a:insideH>
            <a:ln w="12700" cap="flat">
              <a:solidFill>
                <a:srgbClr val="AAA6A6"/>
              </a:solidFill>
              <a:custDash>
                <a:ds d="200000" sp="200000"/>
              </a:custDash>
              <a:miter lim="400000"/>
            </a:ln>
          </a:insideH>
          <a:insideV>
            <a:ln w="12700" cap="flat">
              <a:noFill/>
              <a:miter lim="400000"/>
            </a:ln>
          </a:insideV>
        </a:tcBdr>
        <a:fill>
          <a:solidFill>
            <a:srgbClr val="EFECE2"/>
          </a:solidFill>
        </a:fill>
      </a:tcStyle>
    </a:wholeTbl>
    <a:band2H>
      <a:tcTxStyle b="def" i="def"/>
      <a:tcStyle>
        <a:tcBdr/>
        <a:fill>
          <a:solidFill>
            <a:srgbClr val="FFFBF1"/>
          </a:solidFill>
        </a:fill>
      </a:tcStyle>
    </a:band2H>
    <a:firstCol>
      <a:tcTxStyle b="off" i="off">
        <a:fontRef idx="minor">
          <a:srgbClr val="606060"/>
        </a:fontRef>
        <a:srgbClr val="606060"/>
      </a:tcTxStyle>
      <a:tcStyle>
        <a:tcBdr>
          <a:left>
            <a:ln w="12700" cap="flat">
              <a:solidFill>
                <a:srgbClr val="000000"/>
              </a:solidFill>
              <a:prstDash val="solid"/>
              <a:miter lim="400000"/>
            </a:ln>
          </a:left>
          <a:right>
            <a:ln w="12700" cap="flat">
              <a:solidFill>
                <a:srgbClr val="A29A85"/>
              </a:solidFill>
              <a:prstDash val="solid"/>
              <a:miter lim="400000"/>
            </a:ln>
          </a:right>
          <a:top>
            <a:ln w="12700" cap="flat">
              <a:solidFill>
                <a:srgbClr val="AAA6A6"/>
              </a:solidFill>
              <a:custDash>
                <a:ds d="200000" sp="200000"/>
              </a:custDash>
              <a:miter lim="400000"/>
            </a:ln>
          </a:top>
          <a:bottom>
            <a:ln w="12700" cap="flat">
              <a:solidFill>
                <a:srgbClr val="AAA6A6"/>
              </a:solidFill>
              <a:custDash>
                <a:ds d="200000" sp="200000"/>
              </a:custDash>
              <a:miter lim="400000"/>
            </a:ln>
          </a:bottom>
          <a:insideH>
            <a:ln w="12700" cap="flat">
              <a:solidFill>
                <a:srgbClr val="AAA6A6"/>
              </a:solidFill>
              <a:custDash>
                <a:ds d="200000" sp="200000"/>
              </a:custDash>
              <a:miter lim="400000"/>
            </a:ln>
          </a:insideH>
          <a:insideV>
            <a:ln w="12700" cap="flat">
              <a:noFill/>
              <a:miter lim="400000"/>
            </a:ln>
          </a:insideV>
        </a:tcBdr>
        <a:fill>
          <a:solidFill>
            <a:srgbClr val="E8E4D8"/>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A29A85"/>
              </a:solidFill>
              <a:prstDash val="solid"/>
              <a:miter lim="400000"/>
            </a:ln>
          </a:top>
          <a:bottom>
            <a:ln w="12700" cap="flat">
              <a:solidFill>
                <a:srgbClr val="000000"/>
              </a:solidFill>
              <a:prstDash val="solid"/>
              <a:miter lim="400000"/>
            </a:ln>
          </a:bottom>
          <a:insideH>
            <a:ln w="12700" cap="flat">
              <a:solidFill>
                <a:srgbClr val="A29A85"/>
              </a:solidFill>
              <a:prstDash val="solid"/>
              <a:miter lim="400000"/>
            </a:ln>
          </a:insideH>
          <a:insideV>
            <a:ln w="12700" cap="flat">
              <a:noFill/>
              <a:miter lim="400000"/>
            </a:ln>
          </a:insideV>
        </a:tcBdr>
        <a:fill>
          <a:no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000000"/>
              </a:solidFill>
              <a:prstDash val="solid"/>
              <a:miter lim="400000"/>
            </a:ln>
          </a:top>
          <a:bottom>
            <a:ln w="12700" cap="flat">
              <a:solidFill>
                <a:srgbClr val="A29A85"/>
              </a:solidFill>
              <a:prstDash val="solid"/>
              <a:miter lim="400000"/>
            </a:ln>
          </a:bottom>
          <a:insideH>
            <a:ln w="12700" cap="flat">
              <a:solidFill>
                <a:srgbClr val="A29A85"/>
              </a:solidFill>
              <a:prstDash val="solid"/>
              <a:miter lim="400000"/>
            </a:ln>
          </a:insideH>
          <a:insideV>
            <a:ln w="12700" cap="flat">
              <a:noFill/>
              <a:miter lim="400000"/>
            </a:ln>
          </a:insideV>
        </a:tcBdr>
        <a:fill>
          <a:noFill/>
        </a:fill>
      </a:tcStyle>
    </a:firstRow>
  </a:tblStyle>
  <a:tblStyle styleId="{33BA23B1-9221-436E-865A-0063620EA4FD}" styleName="">
    <a:tblBg/>
    <a:wholeTbl>
      <a:tcTxStyle b="off" i="off">
        <a:fontRef idx="minor">
          <a:srgbClr val="606060"/>
        </a:fontRef>
        <a:srgbClr val="606060"/>
      </a:tcTxStyle>
      <a:tcStyle>
        <a:tcBdr>
          <a:left>
            <a:ln w="12700" cap="flat">
              <a:noFill/>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noFill/>
              <a:miter lim="400000"/>
            </a:ln>
          </a:insideV>
        </a:tcBdr>
        <a:fill>
          <a:solidFill>
            <a:srgbClr val="D6D2C0">
              <a:alpha val="50000"/>
            </a:srgbClr>
          </a:solidFill>
        </a:fill>
      </a:tcStyle>
    </a:wholeTbl>
    <a:band2H>
      <a:tcTxStyle b="def" i="def"/>
      <a:tcStyle>
        <a:tcBdr/>
        <a:fill>
          <a:solidFill>
            <a:srgbClr val="E9E7DC"/>
          </a:solidFill>
        </a:fill>
      </a:tcStyle>
    </a:band2H>
    <a:firstCol>
      <a:tcTxStyle b="off" i="off">
        <a:fontRef idx="minor">
          <a:srgbClr val="606060"/>
        </a:fontRef>
        <a:srgbClr val="606060"/>
      </a:tcTxStyle>
      <a:tcStyle>
        <a:tcBdr>
          <a:left>
            <a:ln w="12700" cap="flat">
              <a:solidFill>
                <a:srgbClr val="FFFFFF"/>
              </a:solidFill>
              <a:prstDash val="solid"/>
              <a:miter lim="400000"/>
            </a:ln>
          </a:left>
          <a:right>
            <a:ln w="254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noFill/>
              <a:miter lim="400000"/>
            </a:ln>
          </a:insideV>
        </a:tcBdr>
        <a:fill>
          <a:solidFill>
            <a:srgbClr val="C5BEAA"/>
          </a:solidFill>
        </a:fill>
      </a:tcStyle>
    </a:firstCol>
    <a:lastRow>
      <a:tcTxStyle b="off" i="off">
        <a:fontRef idx="minor">
          <a:srgbClr val="606060"/>
        </a:fontRef>
        <a:srgbClr val="606060"/>
      </a:tcTxStyle>
      <a:tcStyle>
        <a:tcBdr>
          <a:left>
            <a:ln w="12700" cap="flat">
              <a:noFill/>
              <a:miter lim="400000"/>
            </a:ln>
          </a:left>
          <a:right>
            <a:ln w="12700" cap="flat">
              <a:noFill/>
              <a:miter lim="400000"/>
            </a:ln>
          </a:right>
          <a:top>
            <a:ln w="25400" cap="flat">
              <a:solidFill>
                <a:srgbClr val="000000"/>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noFill/>
              <a:miter lim="400000"/>
            </a:ln>
          </a:insideV>
        </a:tcBdr>
        <a:fill>
          <a:solidFill>
            <a:srgbClr val="D6D2C0">
              <a:alpha val="25000"/>
            </a:srgbClr>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FFFFFF"/>
              </a:solidFill>
              <a:prstDash val="solid"/>
              <a:miter lim="400000"/>
            </a:ln>
          </a:top>
          <a:bottom>
            <a:ln w="25400" cap="flat">
              <a:solidFill>
                <a:srgbClr val="FFFFFF"/>
              </a:solidFill>
              <a:prstDash val="solid"/>
              <a:miter lim="400000"/>
            </a:ln>
          </a:bottom>
          <a:insideH>
            <a:ln w="12700" cap="flat">
              <a:solidFill>
                <a:srgbClr val="FFFFFF"/>
              </a:solidFill>
              <a:prstDash val="solid"/>
              <a:miter lim="400000"/>
            </a:ln>
          </a:insideH>
          <a:insideV>
            <a:ln w="12700" cap="flat">
              <a:noFill/>
              <a:miter lim="400000"/>
            </a:ln>
          </a:insideV>
        </a:tcBdr>
        <a:fill>
          <a:solidFill>
            <a:srgbClr val="928C7D"/>
          </a:solidFill>
        </a:fill>
      </a:tcStyle>
    </a:firstRow>
  </a:tblStyle>
  <a:tblStyle styleId="{2708684C-4D16-4618-839F-0558EEFCDFE6}" styleName="">
    <a:tblBg/>
    <a:wholeTbl>
      <a:tcTxStyle b="off" i="off">
        <a:fontRef idx="major">
          <a:srgbClr val="606060"/>
        </a:fontRef>
        <a:srgbClr val="606060"/>
      </a:tcTxStyle>
      <a:tcStyle>
        <a:tcBdr>
          <a:left>
            <a:ln w="12700" cap="flat">
              <a:noFill/>
              <a:miter lim="400000"/>
            </a:ln>
          </a:left>
          <a:right>
            <a:ln w="12700" cap="flat">
              <a:noFill/>
              <a:miter lim="400000"/>
            </a:ln>
          </a:right>
          <a:top>
            <a:ln w="12700" cap="flat">
              <a:solidFill>
                <a:srgbClr val="DBD2B2"/>
              </a:solidFill>
              <a:prstDash val="solid"/>
              <a:miter lim="400000"/>
            </a:ln>
          </a:top>
          <a:bottom>
            <a:ln w="12700" cap="flat">
              <a:solidFill>
                <a:srgbClr val="DBD2B2"/>
              </a:solidFill>
              <a:prstDash val="solid"/>
              <a:miter lim="400000"/>
            </a:ln>
          </a:bottom>
          <a:insideH>
            <a:ln w="12700" cap="flat">
              <a:solidFill>
                <a:srgbClr val="DBD2B2"/>
              </a:solidFill>
              <a:prstDash val="solid"/>
              <a:miter lim="400000"/>
            </a:ln>
          </a:insideH>
          <a:insideV>
            <a:ln w="12700" cap="flat">
              <a:noFill/>
              <a:miter lim="400000"/>
            </a:ln>
          </a:insideV>
        </a:tcBdr>
        <a:fill>
          <a:solidFill>
            <a:srgbClr val="FDF9ED"/>
          </a:solidFill>
        </a:fill>
      </a:tcStyle>
    </a:wholeTbl>
    <a:band2H>
      <a:tcTxStyle b="def" i="def"/>
      <a:tcStyle>
        <a:tcBdr/>
        <a:fill>
          <a:solidFill>
            <a:srgbClr val="FFFFFF"/>
          </a:solidFill>
        </a:fill>
      </a:tcStyle>
    </a:band2H>
    <a:firstCol>
      <a:tcTxStyle b="off" i="off">
        <a:fontRef idx="minor">
          <a:srgbClr val="606060"/>
        </a:fontRef>
        <a:srgbClr val="606060"/>
      </a:tcTxStyle>
      <a:tcStyle>
        <a:tcBdr>
          <a:left>
            <a:ln w="25400" cap="flat">
              <a:solidFill>
                <a:srgbClr val="C6BB94"/>
              </a:solidFill>
              <a:prstDash val="solid"/>
              <a:miter lim="400000"/>
            </a:ln>
          </a:left>
          <a:right>
            <a:ln w="25400" cap="flat">
              <a:solidFill>
                <a:srgbClr val="C6BB94"/>
              </a:solidFill>
              <a:prstDash val="solid"/>
              <a:miter lim="400000"/>
            </a:ln>
          </a:right>
          <a:top>
            <a:ln w="12700" cap="flat">
              <a:solidFill>
                <a:srgbClr val="DBD2B2"/>
              </a:solidFill>
              <a:prstDash val="solid"/>
              <a:miter lim="400000"/>
            </a:ln>
          </a:top>
          <a:bottom>
            <a:ln w="12700" cap="flat">
              <a:solidFill>
                <a:srgbClr val="DBD2B2"/>
              </a:solidFill>
              <a:prstDash val="solid"/>
              <a:miter lim="400000"/>
            </a:ln>
          </a:bottom>
          <a:insideH>
            <a:ln w="12700" cap="flat">
              <a:solidFill>
                <a:srgbClr val="DBD2B2"/>
              </a:solidFill>
              <a:prstDash val="solid"/>
              <a:miter lim="400000"/>
            </a:ln>
          </a:insideH>
          <a:insideV>
            <a:ln w="12700" cap="flat">
              <a:solidFill>
                <a:srgbClr val="DBD2B2"/>
              </a:solidFill>
              <a:prstDash val="solid"/>
              <a:miter lim="400000"/>
            </a:ln>
          </a:insideV>
        </a:tcBdr>
        <a:fill>
          <a:noFill/>
        </a:fill>
      </a:tcStyle>
    </a:firstCol>
    <a:lastRow>
      <a:tcTxStyle b="off" i="off">
        <a:fontRef idx="minor">
          <a:srgbClr val="606060"/>
        </a:fontRef>
        <a:srgbClr val="606060"/>
      </a:tcTxStyle>
      <a:tcStyle>
        <a:tcBdr>
          <a:left>
            <a:ln w="12700" cap="flat">
              <a:noFill/>
              <a:miter lim="400000"/>
            </a:ln>
          </a:left>
          <a:right>
            <a:ln w="12700" cap="flat">
              <a:noFill/>
              <a:miter lim="400000"/>
            </a:ln>
          </a:right>
          <a:top>
            <a:ln w="25400" cap="flat">
              <a:solidFill>
                <a:srgbClr val="C6BB94"/>
              </a:solidFill>
              <a:prstDash val="solid"/>
              <a:miter lim="400000"/>
            </a:ln>
          </a:top>
          <a:bottom>
            <a:ln w="25400" cap="flat">
              <a:solidFill>
                <a:srgbClr val="C6BB94"/>
              </a:solidFill>
              <a:prstDash val="solid"/>
              <a:miter lim="400000"/>
            </a:ln>
          </a:bottom>
          <a:insideH>
            <a:ln w="12700" cap="flat">
              <a:solidFill>
                <a:srgbClr val="DBD2B2"/>
              </a:solidFill>
              <a:prstDash val="solid"/>
              <a:miter lim="400000"/>
            </a:ln>
          </a:insideH>
          <a:insideV>
            <a:ln w="12700" cap="flat">
              <a:noFill/>
              <a:miter lim="400000"/>
            </a:ln>
          </a:insideV>
        </a:tcBdr>
        <a:fill>
          <a:noFill/>
        </a:fill>
      </a:tcStyle>
    </a:lastRow>
    <a:firstRow>
      <a:tcTxStyle b="off" i="off">
        <a:fontRef idx="minor">
          <a:srgbClr val="606060"/>
        </a:fontRef>
        <a:srgbClr val="606060"/>
      </a:tcTxStyle>
      <a:tcStyle>
        <a:tcBdr>
          <a:left>
            <a:ln w="12700" cap="flat">
              <a:noFill/>
              <a:miter lim="400000"/>
            </a:ln>
          </a:left>
          <a:right>
            <a:ln w="12700" cap="flat">
              <a:noFill/>
              <a:miter lim="400000"/>
            </a:ln>
          </a:right>
          <a:top>
            <a:ln w="25400" cap="flat">
              <a:solidFill>
                <a:srgbClr val="C6BB94"/>
              </a:solidFill>
              <a:prstDash val="solid"/>
              <a:miter lim="400000"/>
            </a:ln>
          </a:top>
          <a:bottom>
            <a:ln w="25400" cap="flat">
              <a:solidFill>
                <a:srgbClr val="C6BB94"/>
              </a:solidFill>
              <a:prstDash val="solid"/>
              <a:miter lim="400000"/>
            </a:ln>
          </a:bottom>
          <a:insideH>
            <a:ln w="12700" cap="flat">
              <a:solidFill>
                <a:srgbClr val="DBD2B2"/>
              </a:solidFill>
              <a:prstDash val="solid"/>
              <a:miter lim="400000"/>
            </a:ln>
          </a:insideH>
          <a:insideV>
            <a:ln w="12700" cap="flat">
              <a:noFill/>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50" name="Shape 150"/>
          <p:cNvSpPr/>
          <p:nvPr>
            <p:ph type="sldImg"/>
          </p:nvPr>
        </p:nvSpPr>
        <p:spPr>
          <a:xfrm>
            <a:off x="1143000" y="685800"/>
            <a:ext cx="4572000" cy="3429000"/>
          </a:xfrm>
          <a:prstGeom prst="rect">
            <a:avLst/>
          </a:prstGeom>
        </p:spPr>
        <p:txBody>
          <a:bodyPr/>
          <a:lstStyle/>
          <a:p>
            <a:pPr/>
          </a:p>
        </p:txBody>
      </p:sp>
      <p:sp>
        <p:nvSpPr>
          <p:cNvPr id="151" name="Shape 151"/>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Relationships>

</file>

<file path=ppt/notesSlides/_rels/notesSlide10.xml.rels><?xml version="1.0" encoding="UTF-8"?>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Relationships>

</file>

<file path=ppt/notesSlides/_rels/notesSlide11.xml.rels><?xml version="1.0" encoding="UTF-8"?>
<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Relationships>

</file>

<file path=ppt/notesSlides/_rels/notesSlide12.xml.rels><?xml version="1.0" encoding="UTF-8"?>
<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Relationships>

</file>

<file path=ppt/notesSlides/_rels/notesSlide13.xml.rels><?xml version="1.0" encoding="UTF-8"?>
<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Relationships>

</file>

<file path=ppt/notesSlides/_rels/notesSlide14.xml.rels><?xml version="1.0" encoding="UTF-8"?>
<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Relationships>

</file>

<file path=ppt/notesSlides/_rels/notesSlide15.xml.rels><?xml version="1.0" encoding="UTF-8"?>
<Relationships xmlns="http://schemas.openxmlformats.org/package/2006/relationships"><Relationship Id="rId1" Type="http://schemas.openxmlformats.org/officeDocument/2006/relationships/slide" Target="../slides/slide18.xml"/><Relationship Id="rId2" Type="http://schemas.openxmlformats.org/officeDocument/2006/relationships/notesMaster" Target="../notesMasters/notesMaster1.xml"/></Relationships>

</file>

<file path=ppt/notesSlides/_rels/notesSlide16.xml.rels><?xml version="1.0" encoding="UTF-8"?>
<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Relationships>

</file>

<file path=ppt/notesSlides/_rels/notesSlide17.xml.rels><?xml version="1.0" encoding="UTF-8"?>
<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Relationships>

</file>

<file path=ppt/notesSlides/_rels/notesSlide18.xml.rels><?xml version="1.0" encoding="UTF-8"?>
<Relationships xmlns="http://schemas.openxmlformats.org/package/2006/relationships"><Relationship Id="rId1" Type="http://schemas.openxmlformats.org/officeDocument/2006/relationships/slide" Target="../slides/slide21.xml"/><Relationship Id="rId2" Type="http://schemas.openxmlformats.org/officeDocument/2006/relationships/notesMaster" Target="../notesMasters/notesMaster1.xml"/></Relationships>

</file>

<file path=ppt/notesSlides/_rels/notesSlide19.xml.rels><?xml version="1.0" encoding="UTF-8"?>
<Relationships xmlns="http://schemas.openxmlformats.org/package/2006/relationships"><Relationship Id="rId1" Type="http://schemas.openxmlformats.org/officeDocument/2006/relationships/slide" Target="../slides/slide22.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Relationships>

</file>

<file path=ppt/notesSlides/_rels/notesSlide20.xml.rels><?xml version="1.0" encoding="UTF-8"?>
<Relationships xmlns="http://schemas.openxmlformats.org/package/2006/relationships"><Relationship Id="rId1" Type="http://schemas.openxmlformats.org/officeDocument/2006/relationships/slide" Target="../slides/slide23.xml"/><Relationship Id="rId2" Type="http://schemas.openxmlformats.org/officeDocument/2006/relationships/notesMaster" Target="../notesMasters/notesMaster1.xml"/></Relationships>

</file>

<file path=ppt/notesSlides/_rels/notesSlide21.xml.rels><?xml version="1.0" encoding="UTF-8"?>
<Relationships xmlns="http://schemas.openxmlformats.org/package/2006/relationships"><Relationship Id="rId1" Type="http://schemas.openxmlformats.org/officeDocument/2006/relationships/slide" Target="../slides/slide24.xml"/><Relationship Id="rId2" Type="http://schemas.openxmlformats.org/officeDocument/2006/relationships/notesMaster" Target="../notesMasters/notesMaster1.xml"/></Relationships>

</file>

<file path=ppt/notesSlides/_rels/notesSlide22.xml.rels><?xml version="1.0" encoding="UTF-8"?>
<Relationships xmlns="http://schemas.openxmlformats.org/package/2006/relationships"><Relationship Id="rId1" Type="http://schemas.openxmlformats.org/officeDocument/2006/relationships/slide" Target="../slides/slide29.xml"/><Relationship Id="rId2" Type="http://schemas.openxmlformats.org/officeDocument/2006/relationships/notesMaster" Target="../notesMasters/notesMaster1.xml"/></Relationships>

</file>

<file path=ppt/notesSlides/_rels/notesSlide23.xml.rels><?xml version="1.0" encoding="UTF-8"?>
<Relationships xmlns="http://schemas.openxmlformats.org/package/2006/relationships"><Relationship Id="rId1" Type="http://schemas.openxmlformats.org/officeDocument/2006/relationships/slide" Target="../slides/slide30.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Relationships>

</file>

<file path=ppt/notesSlides/_rels/notesSlide4.xml.rels><?xml version="1.0" encoding="UTF-8"?>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Relationships>

</file>

<file path=ppt/notesSlides/_rels/notesSlide5.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Relationships>

</file>

<file path=ppt/notesSlides/_rels/notesSlide6.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Relationships>

</file>

<file path=ppt/notesSlides/_rels/notesSlide7.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Relationships>

</file>

<file path=ppt/notesSlides/_rels/notesSlide8.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Relationships>

</file>

<file path=ppt/notesSlides/_rels/notesSlide9.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9" name="Shape 159"/>
          <p:cNvSpPr/>
          <p:nvPr>
            <p:ph type="sldImg"/>
          </p:nvPr>
        </p:nvSpPr>
        <p:spPr>
          <a:prstGeom prst="rect">
            <a:avLst/>
          </a:prstGeom>
        </p:spPr>
        <p:txBody>
          <a:bodyPr/>
          <a:lstStyle/>
          <a:p>
            <a:pPr/>
          </a:p>
        </p:txBody>
      </p:sp>
      <p:sp>
        <p:nvSpPr>
          <p:cNvPr id="160" name="Shape 160"/>
          <p:cNvSpPr/>
          <p:nvPr>
            <p:ph type="body" sz="quarter" idx="1"/>
          </p:nvPr>
        </p:nvSpPr>
        <p:spPr>
          <a:prstGeom prst="rect">
            <a:avLst/>
          </a:prstGeom>
        </p:spPr>
        <p:txBody>
          <a:bodyPr/>
          <a:lstStyle/>
          <a:p>
            <a:pPr marL="273326" indent="-273326">
              <a:buClr>
                <a:srgbClr val="BEBEBE"/>
              </a:buClr>
              <a:buSzPct val="125000"/>
              <a:buChar char="•"/>
            </a:pPr>
            <a:r>
              <a:t>God preserved a remnant of faithful Israelites who brought His Son into the world</a:t>
            </a:r>
          </a:p>
          <a:p>
            <a:pPr marL="273326" indent="-273326">
              <a:buClr>
                <a:srgbClr val="BEBEBE"/>
              </a:buClr>
              <a:buSzPct val="125000"/>
              <a:buChar char="•"/>
            </a:pPr>
            <a:r>
              <a:t>Satan opposed Jesus and sought His life</a:t>
            </a:r>
          </a:p>
          <a:p>
            <a:pPr marL="273326" indent="-273326">
              <a:buClr>
                <a:srgbClr val="BEBEBE"/>
              </a:buClr>
              <a:buSzPct val="125000"/>
              <a:buChar char="•"/>
            </a:pPr>
            <a:r>
              <a:t>The resurrection conquered Satan’s ultimate attempt at stopping Jesus</a:t>
            </a:r>
          </a:p>
          <a:p>
            <a:pPr marL="273326" indent="-273326">
              <a:buClr>
                <a:srgbClr val="BEBEBE"/>
              </a:buClr>
              <a:buSzPct val="125000"/>
              <a:buChar char="•"/>
            </a:pPr>
            <a:r>
              <a:t>A heavenly battle paralleled the crucifixion; Satan lost and was cast to the earth</a:t>
            </a:r>
          </a:p>
          <a:p>
            <a:pPr marL="273326" indent="-273326">
              <a:buClr>
                <a:srgbClr val="BEBEBE"/>
              </a:buClr>
              <a:buSzPct val="125000"/>
              <a:buChar char="•"/>
            </a:pPr>
            <a:r>
              <a:t>Jesus gives the faithful a strategy to overcome Satan</a:t>
            </a:r>
          </a:p>
          <a:p>
            <a:pPr marL="273326" indent="-273326">
              <a:buClr>
                <a:srgbClr val="BEBEBE"/>
              </a:buClr>
              <a:buSzPct val="125000"/>
              <a:buChar char="•"/>
            </a:pPr>
            <a:r>
              <a:t>But Satan’s exile will mean trouble for those outside God’s kingdom</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4" name="Shape 204"/>
          <p:cNvSpPr/>
          <p:nvPr>
            <p:ph type="sldImg"/>
          </p:nvPr>
        </p:nvSpPr>
        <p:spPr>
          <a:prstGeom prst="rect">
            <a:avLst/>
          </a:prstGeom>
        </p:spPr>
        <p:txBody>
          <a:bodyPr/>
          <a:lstStyle/>
          <a:p>
            <a:pPr/>
          </a:p>
        </p:txBody>
      </p:sp>
      <p:sp>
        <p:nvSpPr>
          <p:cNvPr id="205" name="Shape 205"/>
          <p:cNvSpPr/>
          <p:nvPr>
            <p:ph type="body" sz="quarter" idx="1"/>
          </p:nvPr>
        </p:nvSpPr>
        <p:spPr>
          <a:prstGeom prst="rect">
            <a:avLst/>
          </a:prstGeom>
        </p:spPr>
        <p:txBody>
          <a:bodyPr/>
          <a:lstStyle/>
          <a:p>
            <a:pPr marL="273326" indent="-273326">
              <a:spcBef>
                <a:spcPts val="1200"/>
              </a:spcBef>
              <a:buClr>
                <a:srgbClr val="BEBEBE"/>
              </a:buClr>
              <a:buSzPct val="125000"/>
              <a:buChar char="•"/>
            </a:pPr>
            <a:r>
              <a:t>Reminiscent of the four beasts in Daniel 7 who rose out of “the Great Sea”</a:t>
            </a:r>
          </a:p>
          <a:p>
            <a:pPr marL="273326" indent="-273326">
              <a:spcBef>
                <a:spcPts val="1200"/>
              </a:spcBef>
              <a:buClr>
                <a:srgbClr val="BEBEBE"/>
              </a:buClr>
              <a:buSzPct val="125000"/>
              <a:buChar char="•"/>
            </a:pPr>
            <a:r>
              <a:t>Beast = a kingdom antagonistic to God and His people (Daniel 7:17, 23)</a:t>
            </a:r>
          </a:p>
          <a:p>
            <a:pPr marL="273326" indent="-273326">
              <a:spcBef>
                <a:spcPts val="1200"/>
              </a:spcBef>
              <a:buClr>
                <a:srgbClr val="BEBEBE"/>
              </a:buClr>
              <a:buSzPct val="125000"/>
              <a:buChar char="•"/>
            </a:pPr>
            <a:r>
              <a:t>The sea = a vast multitude of people (Revelation 17:15, “The waters which you saw, where the harlot sits, are peoples, multitudes, nations, and tongues.”)</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9" name="Shape 209"/>
          <p:cNvSpPr/>
          <p:nvPr>
            <p:ph type="sldImg"/>
          </p:nvPr>
        </p:nvSpPr>
        <p:spPr>
          <a:prstGeom prst="rect">
            <a:avLst/>
          </a:prstGeom>
        </p:spPr>
        <p:txBody>
          <a:bodyPr/>
          <a:lstStyle/>
          <a:p>
            <a:pPr/>
          </a:p>
        </p:txBody>
      </p:sp>
      <p:sp>
        <p:nvSpPr>
          <p:cNvPr id="210" name="Shape 210"/>
          <p:cNvSpPr/>
          <p:nvPr>
            <p:ph type="body" sz="quarter" idx="1"/>
          </p:nvPr>
        </p:nvSpPr>
        <p:spPr>
          <a:prstGeom prst="rect">
            <a:avLst/>
          </a:prstGeom>
        </p:spPr>
        <p:txBody>
          <a:bodyPr/>
          <a:lstStyle/>
          <a:p>
            <a:pPr>
              <a:spcBef>
                <a:spcPts val="1200"/>
              </a:spcBef>
            </a:pPr>
            <a:r>
              <a:t>John’s description of the beast.</a:t>
            </a:r>
          </a:p>
          <a:p>
            <a:pPr marL="273326" indent="-273326">
              <a:spcBef>
                <a:spcPts val="1200"/>
              </a:spcBef>
              <a:buClr>
                <a:srgbClr val="BEBEBE"/>
              </a:buClr>
              <a:buSzPct val="125000"/>
              <a:buChar char="•"/>
            </a:pPr>
            <a:r>
              <a:t>“seven heads”	seven mountains or seven kings (Revelation 17:9-10, “Here is the mind which has wisdom: The seven heads are seven mountains on which the woman sits. [10] There are also seven kings. Five have fallen, one is, and the other has not yet come. And when he comes, he must continue a short time.”)</a:t>
            </a:r>
          </a:p>
          <a:p>
            <a:pPr marL="273326" indent="-273326">
              <a:spcBef>
                <a:spcPts val="1200"/>
              </a:spcBef>
              <a:buClr>
                <a:srgbClr val="BEBEBE"/>
              </a:buClr>
              <a:buSzPct val="125000"/>
              <a:buChar char="•"/>
            </a:pPr>
            <a:r>
              <a:t>“ten horns” -- 10 kings (Daniel 7:24, “The ten horns are ten kings Who shall arise from this kingdom. And another shall rise after them; He shall be different from the first ones, And shall subdue three kings.”)</a:t>
            </a:r>
          </a:p>
          <a:p>
            <a:pPr marL="273326" indent="-273326">
              <a:spcBef>
                <a:spcPts val="1200"/>
              </a:spcBef>
              <a:buClr>
                <a:srgbClr val="BEBEBE"/>
              </a:buClr>
              <a:buSzPct val="125000"/>
              <a:buChar char="•"/>
            </a:pPr>
            <a:r>
              <a:t>“ten crowns” -- 10 kingdoms established and granted authority by the beast (Revelation 17:12, “The ten horns which you saw are ten kings who have received no kingdom as yet, but they receive authority for one hour as kings with the beast.”)</a:t>
            </a:r>
          </a:p>
          <a:p>
            <a:pPr marL="273326" indent="-273326">
              <a:spcBef>
                <a:spcPts val="1200"/>
              </a:spcBef>
              <a:buClr>
                <a:srgbClr val="BEBEBE"/>
              </a:buClr>
              <a:buSzPct val="125000"/>
              <a:buChar char="•"/>
            </a:pPr>
            <a:r>
              <a:t>“on his heads a blasphemous name”	speak evil of that which is high and holy</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4" name="Shape 214"/>
          <p:cNvSpPr/>
          <p:nvPr>
            <p:ph type="sldImg"/>
          </p:nvPr>
        </p:nvSpPr>
        <p:spPr>
          <a:prstGeom prst="rect">
            <a:avLst/>
          </a:prstGeom>
        </p:spPr>
        <p:txBody>
          <a:bodyPr/>
          <a:lstStyle/>
          <a:p>
            <a:pPr/>
          </a:p>
        </p:txBody>
      </p:sp>
      <p:sp>
        <p:nvSpPr>
          <p:cNvPr id="215" name="Shape 215"/>
          <p:cNvSpPr/>
          <p:nvPr>
            <p:ph type="body" sz="quarter" idx="1"/>
          </p:nvPr>
        </p:nvSpPr>
        <p:spPr>
          <a:prstGeom prst="rect">
            <a:avLst/>
          </a:prstGeom>
        </p:spPr>
        <p:txBody>
          <a:bodyPr/>
          <a:lstStyle/>
          <a:p>
            <a:pPr/>
            <a:r>
              <a:t>“the beast which I saw was like a leopard, his feet were like the feet of a bear, and his mouth like the mouth of a lion”</a:t>
            </a:r>
          </a:p>
          <a:p>
            <a:pPr marL="273326" indent="-273326">
              <a:buClr>
                <a:srgbClr val="BEBEBE"/>
              </a:buClr>
              <a:buSzPct val="125000"/>
              <a:buChar char="•"/>
            </a:pPr>
            <a:r>
              <a:t>“leopard” – Greece</a:t>
            </a:r>
          </a:p>
          <a:p>
            <a:pPr marL="273326" indent="-273326">
              <a:buClr>
                <a:srgbClr val="BEBEBE"/>
              </a:buClr>
              <a:buSzPct val="125000"/>
              <a:buChar char="•"/>
            </a:pPr>
            <a:r>
              <a:t>“feet were like the bear” – Persia</a:t>
            </a:r>
          </a:p>
          <a:p>
            <a:pPr marL="273326" indent="-273326">
              <a:buClr>
                <a:srgbClr val="BEBEBE"/>
              </a:buClr>
              <a:buSzPct val="125000"/>
              <a:buChar char="•"/>
            </a:pPr>
            <a:r>
              <a:t>“mouth of a lion” – Babylon</a:t>
            </a:r>
          </a:p>
          <a:p>
            <a:pPr marL="273326" indent="-273326">
              <a:buClr>
                <a:srgbClr val="BEBEBE"/>
              </a:buClr>
              <a:buSzPct val="125000"/>
              <a:buChar char="•"/>
            </a:pPr>
            <a:r>
              <a:t>Daniel 7:19 — “teeth of iron” (Rome) and “nails of bronze” (Greece)</a:t>
            </a:r>
          </a:p>
          <a:p>
            <a:pPr marL="273326" indent="-273326">
              <a:buClr>
                <a:srgbClr val="BEBEBE"/>
              </a:buClr>
              <a:buSzPct val="125000"/>
              <a:buChar char="•"/>
            </a:pPr>
            <a:r>
              <a:t>The body of the beast is a composite of these ancient empires.</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9" name="Shape 219"/>
          <p:cNvSpPr/>
          <p:nvPr>
            <p:ph type="sldImg"/>
          </p:nvPr>
        </p:nvSpPr>
        <p:spPr>
          <a:prstGeom prst="rect">
            <a:avLst/>
          </a:prstGeom>
        </p:spPr>
        <p:txBody>
          <a:bodyPr/>
          <a:lstStyle/>
          <a:p>
            <a:pPr/>
          </a:p>
        </p:txBody>
      </p:sp>
      <p:sp>
        <p:nvSpPr>
          <p:cNvPr id="220" name="Shape 220"/>
          <p:cNvSpPr/>
          <p:nvPr>
            <p:ph type="body" sz="quarter" idx="1"/>
          </p:nvPr>
        </p:nvSpPr>
        <p:spPr>
          <a:prstGeom prst="rect">
            <a:avLst/>
          </a:prstGeom>
        </p:spPr>
        <p:txBody>
          <a:bodyPr/>
          <a:lstStyle/>
          <a:p>
            <a:pPr marL="273326" indent="-273326">
              <a:spcBef>
                <a:spcPts val="1200"/>
              </a:spcBef>
              <a:buClr>
                <a:srgbClr val="BEBEBE"/>
              </a:buClr>
              <a:buSzPct val="125000"/>
              <a:buChar char="•"/>
            </a:pPr>
            <a:r>
              <a:t>6 is the number of mankind — Adam and Eve were created on the sixth day</a:t>
            </a:r>
          </a:p>
          <a:p>
            <a:pPr marL="273326" indent="-273326">
              <a:spcBef>
                <a:spcPts val="1200"/>
              </a:spcBef>
              <a:buClr>
                <a:srgbClr val="BEBEBE"/>
              </a:buClr>
              <a:buSzPct val="125000"/>
              <a:buChar char="•"/>
            </a:pPr>
            <a:r>
              <a:t>The book is written in Greek</a:t>
            </a:r>
          </a:p>
          <a:p>
            <a:pPr marL="273326" indent="-273326">
              <a:spcBef>
                <a:spcPts val="1200"/>
              </a:spcBef>
              <a:buClr>
                <a:srgbClr val="BEBEBE"/>
              </a:buClr>
              <a:buSzPct val="125000"/>
              <a:buChar char="•"/>
            </a:pPr>
            <a:r>
              <a:t>Greeks used letters to symbolize numbers</a:t>
            </a:r>
          </a:p>
          <a:p>
            <a:pPr marL="273326" indent="-273326">
              <a:spcBef>
                <a:spcPts val="1200"/>
              </a:spcBef>
              <a:buClr>
                <a:srgbClr val="BEBEBE"/>
              </a:buClr>
              <a:buSzPct val="125000"/>
              <a:buChar char="•"/>
            </a:pPr>
            <a:r>
              <a:t>Irenaeus proposed a solution in the second century when he wrote, “It seems to me very probable; for this is a name of the last of Daniel's four kingdoms; they being Latins that now reign.”</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7" name="Shape 227"/>
          <p:cNvSpPr/>
          <p:nvPr>
            <p:ph type="sldImg"/>
          </p:nvPr>
        </p:nvSpPr>
        <p:spPr>
          <a:prstGeom prst="rect">
            <a:avLst/>
          </a:prstGeom>
        </p:spPr>
        <p:txBody>
          <a:bodyPr/>
          <a:lstStyle/>
          <a:p>
            <a:pPr/>
          </a:p>
        </p:txBody>
      </p:sp>
      <p:sp>
        <p:nvSpPr>
          <p:cNvPr id="228" name="Shape 228"/>
          <p:cNvSpPr/>
          <p:nvPr>
            <p:ph type="body" sz="quarter" idx="1"/>
          </p:nvPr>
        </p:nvSpPr>
        <p:spPr>
          <a:prstGeom prst="rect">
            <a:avLst/>
          </a:prstGeom>
        </p:spPr>
        <p:txBody>
          <a:bodyPr/>
          <a:lstStyle/>
          <a:p>
            <a:pPr marL="273326" indent="-273326">
              <a:spcBef>
                <a:spcPts val="1200"/>
              </a:spcBef>
              <a:buClr>
                <a:srgbClr val="BEBEBE"/>
              </a:buClr>
              <a:buSzPct val="125000"/>
              <a:buChar char="•"/>
            </a:pPr>
            <a:r>
              <a:t>As Irenaeus points out, this identification correlates with the fourth kingdom of Daniel 7.</a:t>
            </a:r>
          </a:p>
          <a:p>
            <a:pPr lvl="1" marL="844826" indent="-273326">
              <a:spcBef>
                <a:spcPts val="1200"/>
              </a:spcBef>
              <a:buClr>
                <a:srgbClr val="BEBEBE"/>
              </a:buClr>
              <a:buSzPct val="125000"/>
              <a:buChar char="•"/>
            </a:pPr>
            <a:r>
              <a:t>The first kingdom was Babylon, the second Medo-Persia based on Daniel 2:37-39 and 5:31.</a:t>
            </a:r>
          </a:p>
          <a:p>
            <a:pPr lvl="1" marL="844826" indent="-273326">
              <a:spcBef>
                <a:spcPts val="1200"/>
              </a:spcBef>
              <a:buClr>
                <a:srgbClr val="BEBEBE"/>
              </a:buClr>
              <a:buSzPct val="125000"/>
              <a:buChar char="•"/>
            </a:pPr>
            <a:r>
              <a:t>Daniel also tells us that Greece conquered the Persians – the imagery and its angelic interpretations in chapters 8 and 11:2-4 tells us this plainly.</a:t>
            </a:r>
          </a:p>
          <a:p>
            <a:pPr lvl="1" marL="844826" indent="-273326">
              <a:spcBef>
                <a:spcPts val="1200"/>
              </a:spcBef>
              <a:buClr>
                <a:srgbClr val="BEBEBE"/>
              </a:buClr>
              <a:buSzPct val="125000"/>
              <a:buChar char="•"/>
            </a:pPr>
            <a:r>
              <a:t>The only kingdom which qualifies as a legitimate, historical successor to the Greeks is the Roman empire:  this historical succession is indisputable and is illustrated by the imagery of Daniel 7 (Babylon – Persia – Greece - Rome).</a:t>
            </a:r>
          </a:p>
          <a:p>
            <a:pPr marL="273326" indent="-273326">
              <a:spcBef>
                <a:spcPts val="1200"/>
              </a:spcBef>
              <a:buClr>
                <a:srgbClr val="BEBEBE"/>
              </a:buClr>
              <a:buSzPct val="125000"/>
              <a:buChar char="•"/>
            </a:pPr>
            <a:r>
              <a:t>Like the first beast of Revelation 13, the fourth beast of Daniel 7 – Rome – possesses 10 horns which symbolize in both instances 10 kings or kingdoms.</a:t>
            </a:r>
          </a:p>
          <a:p>
            <a:pPr marL="273326" indent="-273326">
              <a:spcBef>
                <a:spcPts val="1200"/>
              </a:spcBef>
              <a:buClr>
                <a:srgbClr val="BEBEBE"/>
              </a:buClr>
              <a:buSzPct val="125000"/>
              <a:buChar char="•"/>
            </a:pPr>
            <a:r>
              <a:t>As the angel points out, this kingdom ruled in the time of John (five heads had fallen, one was contemporaneous with John, 2 awaited in the future), and the eighth – the beast itself – was, “of the seven”, they were linked in both character and succession.</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2" name="Shape 232"/>
          <p:cNvSpPr/>
          <p:nvPr>
            <p:ph type="sldImg"/>
          </p:nvPr>
        </p:nvSpPr>
        <p:spPr>
          <a:prstGeom prst="rect">
            <a:avLst/>
          </a:prstGeom>
        </p:spPr>
        <p:txBody>
          <a:bodyPr/>
          <a:lstStyle/>
          <a:p>
            <a:pPr/>
          </a:p>
        </p:txBody>
      </p:sp>
      <p:sp>
        <p:nvSpPr>
          <p:cNvPr id="233" name="Shape 233"/>
          <p:cNvSpPr/>
          <p:nvPr>
            <p:ph type="body" sz="quarter" idx="1"/>
          </p:nvPr>
        </p:nvSpPr>
        <p:spPr>
          <a:prstGeom prst="rect">
            <a:avLst/>
          </a:prstGeom>
        </p:spPr>
        <p:txBody>
          <a:bodyPr/>
          <a:lstStyle/>
          <a:p>
            <a:pPr marL="273326" indent="-273326">
              <a:spcBef>
                <a:spcPts val="1200"/>
              </a:spcBef>
              <a:buClr>
                <a:srgbClr val="BEBEBE"/>
              </a:buClr>
              <a:buSzPct val="125000"/>
              <a:buChar char="•"/>
            </a:pPr>
            <a:r>
              <a:t>Seven heads with a single body.</a:t>
            </a:r>
          </a:p>
          <a:p>
            <a:pPr lvl="1" marL="844826" indent="-273326">
              <a:spcBef>
                <a:spcPts val="1200"/>
              </a:spcBef>
              <a:buClr>
                <a:srgbClr val="BEBEBE"/>
              </a:buClr>
              <a:buSzPct val="125000"/>
              <a:buChar char="•"/>
            </a:pPr>
            <a:r>
              <a:t>In Daniel 7:6, the leopard – which represents Greece – has four heads on a single body, which represents four divisions of power within a single kingdom (Four Greek generals who divided Alexander's kingdom after the battle of Ipsus:  Cassander, Lysimachus, Seleucus, Ptolemy).</a:t>
            </a:r>
          </a:p>
          <a:p>
            <a:pPr lvl="1" marL="844826" indent="-273326">
              <a:spcBef>
                <a:spcPts val="1200"/>
              </a:spcBef>
              <a:buClr>
                <a:srgbClr val="BEBEBE"/>
              </a:buClr>
              <a:buSzPct val="125000"/>
              <a:buChar char="•"/>
            </a:pPr>
            <a:r>
              <a:t>Since this beast represents the Roman or Latin empire, then the seven heads must represent seven manifestations or divisions of Roman power.</a:t>
            </a:r>
          </a:p>
          <a:p>
            <a:pPr marL="273326" indent="-273326">
              <a:spcBef>
                <a:spcPts val="1200"/>
              </a:spcBef>
              <a:buClr>
                <a:srgbClr val="BEBEBE"/>
              </a:buClr>
              <a:buSzPct val="125000"/>
              <a:buChar char="•"/>
            </a:pPr>
            <a:r>
              <a:t>According to 17:10, “five have fallen”:  by John's time, five different types of Roman rule had passed into history.</a:t>
            </a:r>
          </a:p>
          <a:p>
            <a:pPr lvl="1" marL="844826" indent="-273326">
              <a:spcBef>
                <a:spcPts val="1200"/>
              </a:spcBef>
              <a:buClr>
                <a:srgbClr val="BEBEBE"/>
              </a:buClr>
              <a:buSzPct val="125000"/>
              <a:buChar char="•"/>
            </a:pPr>
            <a:r>
              <a:t>“When Rome was first a city, its rulers were kings.  Then Lucius Junius Brutus created the consulate and free Republican institutions in general.   Dictatorships were assumed in emergencies.  A Council of Ten did not last more than two years; and then there was a short-lived arrangement by which senior army officers – the commanders of contingents provided by the tribes – possessed consular authority.” – Cornelius Tacitus, The Annals of Imperial Rome, p. 31</a:t>
            </a:r>
          </a:p>
          <a:p>
            <a:pPr lvl="1" marL="844826" indent="-273326">
              <a:spcBef>
                <a:spcPts val="1200"/>
              </a:spcBef>
              <a:buClr>
                <a:srgbClr val="BEBEBE"/>
              </a:buClr>
              <a:buSzPct val="125000"/>
              <a:buChar char="•"/>
            </a:pPr>
            <a:r>
              <a:t>Tacitus essentially lists 5 phases or manifestations of Roman rule:</a:t>
            </a:r>
          </a:p>
          <a:p>
            <a:pPr lvl="2" marL="1416326" indent="-273326">
              <a:spcBef>
                <a:spcPts val="1200"/>
              </a:spcBef>
              <a:buClr>
                <a:srgbClr val="BEBEBE"/>
              </a:buClr>
              <a:buSzPct val="125000"/>
              <a:buChar char="•"/>
            </a:pPr>
            <a:r>
              <a:t>Kings: the founding of Rome – 508 B.C.</a:t>
            </a:r>
          </a:p>
          <a:p>
            <a:pPr lvl="2" marL="1416326" indent="-273326">
              <a:spcBef>
                <a:spcPts val="1200"/>
              </a:spcBef>
              <a:buClr>
                <a:srgbClr val="BEBEBE"/>
              </a:buClr>
              <a:buSzPct val="125000"/>
              <a:buChar char="•"/>
            </a:pPr>
            <a:r>
              <a:t>Consuls or Consulates:  leaders of the Republic, taken from among the aristocracy</a:t>
            </a:r>
          </a:p>
          <a:p>
            <a:pPr lvl="2" marL="1416326" indent="-273326">
              <a:spcBef>
                <a:spcPts val="1200"/>
              </a:spcBef>
              <a:buClr>
                <a:srgbClr val="BEBEBE"/>
              </a:buClr>
              <a:buSzPct val="125000"/>
              <a:buChar char="•"/>
            </a:pPr>
            <a:r>
              <a:t>Dictators:  appointed in times of crisis, carried all the power of a king, appointed for a term of 6 months.</a:t>
            </a:r>
          </a:p>
          <a:p>
            <a:pPr lvl="2" marL="1416326" indent="-273326">
              <a:spcBef>
                <a:spcPts val="1200"/>
              </a:spcBef>
              <a:buClr>
                <a:srgbClr val="BEBEBE"/>
              </a:buClr>
              <a:buSzPct val="125000"/>
              <a:buChar char="•"/>
            </a:pPr>
            <a:r>
              <a:t>Decemvirs:  a council of 10, appointed for two years (451-449), empowered to rewrite Roman law</a:t>
            </a:r>
          </a:p>
          <a:p>
            <a:pPr lvl="2" marL="1416326" indent="-273326">
              <a:spcBef>
                <a:spcPts val="1200"/>
              </a:spcBef>
              <a:buClr>
                <a:srgbClr val="BEBEBE"/>
              </a:buClr>
              <a:buSzPct val="125000"/>
              <a:buChar char="•"/>
            </a:pPr>
            <a:r>
              <a:t>Military tribunes:  chosen from among the plebeians, exercised consular authority but restrict from the consular title due to lowly heritage.</a:t>
            </a:r>
          </a:p>
          <a:p>
            <a:pPr lvl="1" marL="844826" indent="-273326">
              <a:spcBef>
                <a:spcPts val="1200"/>
              </a:spcBef>
              <a:buClr>
                <a:srgbClr val="BEBEBE"/>
              </a:buClr>
              <a:buSzPct val="125000"/>
              <a:buChar char="•"/>
            </a:pPr>
            <a:r>
              <a:t>These were the five heads that had fallen by John's day.</a:t>
            </a:r>
          </a:p>
          <a:p>
            <a:pPr marL="273326" indent="-273326">
              <a:spcBef>
                <a:spcPts val="1200"/>
              </a:spcBef>
              <a:buClr>
                <a:srgbClr val="BEBEBE"/>
              </a:buClr>
              <a:buSzPct val="125000"/>
              <a:buChar char="•"/>
            </a:pPr>
            <a:r>
              <a:t>17:10 also tells us that, “one is.”</a:t>
            </a:r>
          </a:p>
          <a:p>
            <a:pPr lvl="1" marL="844826" indent="-273326">
              <a:spcBef>
                <a:spcPts val="1200"/>
              </a:spcBef>
              <a:buClr>
                <a:srgbClr val="BEBEBE"/>
              </a:buClr>
              <a:buSzPct val="125000"/>
              <a:buChar char="•"/>
            </a:pPr>
            <a:r>
              <a:t>Or, one is ruling as this letter is revealed, contemporary with John's time.</a:t>
            </a:r>
          </a:p>
          <a:p>
            <a:pPr lvl="1" marL="844826" indent="-273326">
              <a:spcBef>
                <a:spcPts val="1200"/>
              </a:spcBef>
              <a:buClr>
                <a:srgbClr val="BEBEBE"/>
              </a:buClr>
              <a:buSzPct val="125000"/>
              <a:buChar char="•"/>
            </a:pPr>
            <a:r>
              <a:t>This head represents the Roman emperors beginning with Augustus and ending with Aurelian (282 A.D.).</a:t>
            </a:r>
          </a:p>
          <a:p>
            <a:pPr lvl="1" marL="844826" indent="-273326">
              <a:spcBef>
                <a:spcPts val="1200"/>
              </a:spcBef>
              <a:buClr>
                <a:srgbClr val="BEBEBE"/>
              </a:buClr>
              <a:buSzPct val="125000"/>
              <a:buChar char="•"/>
            </a:pPr>
            <a:r>
              <a:t>As Tacitus notes, this took some time to develop, with several attempts made by various men.</a:t>
            </a:r>
          </a:p>
          <a:p>
            <a:pPr lvl="1" marL="844826" indent="-273326">
              <a:spcBef>
                <a:spcPts val="1200"/>
              </a:spcBef>
              <a:buClr>
                <a:srgbClr val="BEBEBE"/>
              </a:buClr>
              <a:buSzPct val="125000"/>
              <a:buChar char="•"/>
            </a:pPr>
            <a:r>
              <a:t>But by John’s day, the Roman emperors had been firmly in place for over 100 years.</a:t>
            </a:r>
          </a:p>
          <a:p>
            <a:pPr marL="273326" indent="-273326">
              <a:spcBef>
                <a:spcPts val="1200"/>
              </a:spcBef>
              <a:buClr>
                <a:srgbClr val="BEBEBE"/>
              </a:buClr>
              <a:buSzPct val="125000"/>
              <a:buChar char="•"/>
            </a:pPr>
            <a:r>
              <a:t>17:10 concludes, “the other has not yet come.  And when he comes, he must continue a short time”:  this represents the government constituted by Diocletian and completed by Constantine.</a:t>
            </a:r>
          </a:p>
          <a:p>
            <a:pPr lvl="1" marL="844826" indent="-273326">
              <a:spcBef>
                <a:spcPts val="1200"/>
              </a:spcBef>
              <a:buClr>
                <a:srgbClr val="BEBEBE"/>
              </a:buClr>
              <a:buSzPct val="125000"/>
              <a:buChar char="•"/>
            </a:pPr>
            <a:r>
              <a:t>For the better part of a century, Rome was embroiled in civil war and times of outright anarchy – we see this represented in seals 2-4.</a:t>
            </a:r>
          </a:p>
          <a:p>
            <a:pPr lvl="1" marL="844826" indent="-273326">
              <a:spcBef>
                <a:spcPts val="1200"/>
              </a:spcBef>
              <a:buClr>
                <a:srgbClr val="BEBEBE"/>
              </a:buClr>
              <a:buSzPct val="125000"/>
              <a:buChar char="•"/>
            </a:pPr>
            <a:r>
              <a:t>“Like Augustus...[Diocletian] may be considered as the founder of a new empire.”  – Gibbon, Decline and Fall, I.XIII.309</a:t>
            </a:r>
          </a:p>
          <a:p>
            <a:pPr lvl="1" marL="844826" indent="-273326">
              <a:spcBef>
                <a:spcPts val="1200"/>
              </a:spcBef>
              <a:buClr>
                <a:srgbClr val="BEBEBE"/>
              </a:buClr>
              <a:buSzPct val="125000"/>
              <a:buChar char="•"/>
            </a:pPr>
            <a:r>
              <a:t>Constantine succeeded Diocletian and continued, “in the main, the broad lines drawn by Diocletian, so that his work may be regarded as a continuation of that of his predecessor.” – Meyers, Ancient History, p. 528</a:t>
            </a:r>
          </a:p>
          <a:p>
            <a:pPr lvl="1" marL="844826" indent="-273326">
              <a:spcBef>
                <a:spcPts val="1200"/>
              </a:spcBef>
              <a:buClr>
                <a:srgbClr val="BEBEBE"/>
              </a:buClr>
              <a:buSzPct val="125000"/>
              <a:buChar char="•"/>
            </a:pPr>
            <a:r>
              <a:t>The council of Nice in 325, convened by order of the emperor Constantine, “marked the replacement of paganism with Christianity as the religious expression and support of the Roman Empire...A new civilization, based on a new religion, would now rise over the ruins of an exhausted culture and a dying creed.”  – Durant, Caesar and Christ, p. 661</a:t>
            </a:r>
          </a:p>
          <a:p>
            <a:pPr marL="273326" indent="-273326">
              <a:spcBef>
                <a:spcPts val="1200"/>
              </a:spcBef>
              <a:buClr>
                <a:srgbClr val="BEBEBE"/>
              </a:buClr>
              <a:buSzPct val="125000"/>
              <a:buChar char="•"/>
            </a:pPr>
            <a:r>
              <a:t>17:10 says the seventh head would only “continue a short time” - this seventh phase of Roman government would only last about 150 years.</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7" name="Shape 237"/>
          <p:cNvSpPr/>
          <p:nvPr>
            <p:ph type="sldImg"/>
          </p:nvPr>
        </p:nvSpPr>
        <p:spPr>
          <a:prstGeom prst="rect">
            <a:avLst/>
          </a:prstGeom>
        </p:spPr>
        <p:txBody>
          <a:bodyPr/>
          <a:lstStyle/>
          <a:p>
            <a:pPr/>
          </a:p>
        </p:txBody>
      </p:sp>
      <p:sp>
        <p:nvSpPr>
          <p:cNvPr id="238" name="Shape 238"/>
          <p:cNvSpPr/>
          <p:nvPr>
            <p:ph type="body" sz="quarter" idx="1"/>
          </p:nvPr>
        </p:nvSpPr>
        <p:spPr>
          <a:prstGeom prst="rect">
            <a:avLst/>
          </a:prstGeom>
        </p:spPr>
        <p:txBody>
          <a:bodyPr/>
          <a:lstStyle/>
          <a:p>
            <a:pPr>
              <a:spcBef>
                <a:spcPts val="1200"/>
              </a:spcBef>
            </a:pPr>
            <a:r>
              <a:t>Roman emperors were often deified by the public, “As early as 36 B.C. some Italian cities had given Octavian (Caesar Augustus) a place in their pantheon; by 27 B.C. his name was added to those of the gods in official hymns at Rome; his birthday became a holy-day as well as a holiday; and after his death the Senate decreed that his genius, or soul, was thereafter to be worshiped as one of the official divinities.” – Durant, Caesar and Christ, p. 226</a:t>
            </a:r>
          </a:p>
          <a:p>
            <a:pPr marL="273326" indent="-273326">
              <a:spcBef>
                <a:spcPts val="1200"/>
              </a:spcBef>
              <a:buClr>
                <a:srgbClr val="BEBEBE"/>
              </a:buClr>
              <a:buSzPct val="125000"/>
              <a:buChar char="•"/>
            </a:pPr>
            <a:r>
              <a:t>Religion and state tied together deeply in the ancient world</a:t>
            </a:r>
          </a:p>
          <a:p>
            <a:pPr marL="273326" indent="-273326">
              <a:spcBef>
                <a:spcPts val="1200"/>
              </a:spcBef>
              <a:buClr>
                <a:srgbClr val="BEBEBE"/>
              </a:buClr>
              <a:buSzPct val="125000"/>
              <a:buChar char="•"/>
            </a:pPr>
            <a:r>
              <a:t>Augustus attempted to revive the Roman religion as a part of his reforms</a:t>
            </a:r>
          </a:p>
          <a:p>
            <a:pPr>
              <a:spcBef>
                <a:spcPts val="1200"/>
              </a:spcBef>
            </a:pPr>
            <a:r>
              <a:t>Diocletian “developed the cult of the Emperor's genius into a personal worship of himself as the earthly embodiment of Jupiter...wisdom and force had come down from heaven to restore order and peace on earth…” —  Durant, Caesar and Christ, pp. 640-641</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2" name="Shape 242"/>
          <p:cNvSpPr/>
          <p:nvPr>
            <p:ph type="sldImg"/>
          </p:nvPr>
        </p:nvSpPr>
        <p:spPr>
          <a:prstGeom prst="rect">
            <a:avLst/>
          </a:prstGeom>
        </p:spPr>
        <p:txBody>
          <a:bodyPr/>
          <a:lstStyle/>
          <a:p>
            <a:pPr/>
          </a:p>
        </p:txBody>
      </p:sp>
      <p:sp>
        <p:nvSpPr>
          <p:cNvPr id="243" name="Shape 243"/>
          <p:cNvSpPr/>
          <p:nvPr>
            <p:ph type="body" sz="quarter" idx="1"/>
          </p:nvPr>
        </p:nvSpPr>
        <p:spPr>
          <a:prstGeom prst="rect">
            <a:avLst/>
          </a:prstGeom>
        </p:spPr>
        <p:txBody>
          <a:bodyPr/>
          <a:lstStyle/>
          <a:p>
            <a:pPr marL="273326" indent="-273326">
              <a:spcBef>
                <a:spcPts val="1200"/>
              </a:spcBef>
              <a:buClr>
                <a:srgbClr val="BEBEBE"/>
              </a:buClr>
              <a:buSzPct val="125000"/>
              <a:buChar char="•"/>
            </a:pPr>
            <a:r>
              <a:t>Five have fallen (listed by Tacitus): Kings, Consuls, Dictators, Decemvirs, and Military tribunes.</a:t>
            </a:r>
          </a:p>
          <a:p>
            <a:pPr marL="273326" indent="-273326">
              <a:spcBef>
                <a:spcPts val="1200"/>
              </a:spcBef>
              <a:buClr>
                <a:srgbClr val="BEBEBE"/>
              </a:buClr>
              <a:buSzPct val="125000"/>
              <a:buChar char="•"/>
            </a:pPr>
            <a:r>
              <a:t>One is: the Roman Emperors from Augustus to Aurelian</a:t>
            </a:r>
          </a:p>
          <a:p>
            <a:pPr marL="273326" indent="-273326">
              <a:spcBef>
                <a:spcPts val="1200"/>
              </a:spcBef>
              <a:buClr>
                <a:srgbClr val="BEBEBE"/>
              </a:buClr>
              <a:buSzPct val="125000"/>
              <a:buChar char="•"/>
            </a:pPr>
            <a:r>
              <a:t>One is yet to come: the reorganized empire started by Diocletian and completed by Constantine.</a:t>
            </a:r>
          </a:p>
          <a:p>
            <a:pPr marL="273326" indent="-273326">
              <a:spcBef>
                <a:spcPts val="1200"/>
              </a:spcBef>
              <a:buClr>
                <a:srgbClr val="BEBEBE"/>
              </a:buClr>
              <a:buSzPct val="125000"/>
              <a:buChar char="•"/>
            </a:pPr>
            <a:r>
              <a:t>Blasphemous names: integration of religion and state first under the pagan religion of Rome.</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7" name="Shape 247"/>
          <p:cNvSpPr/>
          <p:nvPr>
            <p:ph type="sldImg"/>
          </p:nvPr>
        </p:nvSpPr>
        <p:spPr>
          <a:prstGeom prst="rect">
            <a:avLst/>
          </a:prstGeom>
        </p:spPr>
        <p:txBody>
          <a:bodyPr/>
          <a:lstStyle/>
          <a:p>
            <a:pPr/>
          </a:p>
        </p:txBody>
      </p:sp>
      <p:sp>
        <p:nvSpPr>
          <p:cNvPr id="248" name="Shape 248"/>
          <p:cNvSpPr/>
          <p:nvPr>
            <p:ph type="body" sz="quarter" idx="1"/>
          </p:nvPr>
        </p:nvSpPr>
        <p:spPr>
          <a:prstGeom prst="rect">
            <a:avLst/>
          </a:prstGeom>
        </p:spPr>
        <p:txBody>
          <a:bodyPr/>
          <a:lstStyle/>
          <a:p>
            <a:pPr marL="273326" indent="-273326">
              <a:spcBef>
                <a:spcPts val="1200"/>
              </a:spcBef>
              <a:buClr>
                <a:srgbClr val="BEBEBE"/>
              </a:buClr>
              <a:buSzPct val="125000"/>
              <a:buChar char="•"/>
            </a:pPr>
            <a:r>
              <a:t>Daniel 7:24, “The ten horns are ten kings who shall arise from this kingdom.”</a:t>
            </a:r>
          </a:p>
          <a:p>
            <a:pPr marL="273326" indent="-273326">
              <a:spcBef>
                <a:spcPts val="1200"/>
              </a:spcBef>
              <a:buClr>
                <a:srgbClr val="BEBEBE"/>
              </a:buClr>
              <a:buSzPct val="125000"/>
              <a:buChar char="•"/>
            </a:pPr>
            <a:r>
              <a:t>Revelation 17:12-14, “The ten horns which you saw are ten kings who have received no kingdom as yet, but they receive authority for one hour as kings with the beast.  (13)  These are of one mind, and they will give their power and authority to the beast.  (14)  These will make war with the Lamb, and the Lamb will overcome them, for He is Lord of lords and King of kings; and those who are with Him are called, chosen, and faithful.”</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2" name="Shape 252"/>
          <p:cNvSpPr/>
          <p:nvPr>
            <p:ph type="sldImg"/>
          </p:nvPr>
        </p:nvSpPr>
        <p:spPr>
          <a:prstGeom prst="rect">
            <a:avLst/>
          </a:prstGeom>
        </p:spPr>
        <p:txBody>
          <a:bodyPr/>
          <a:lstStyle/>
          <a:p>
            <a:pPr/>
          </a:p>
        </p:txBody>
      </p:sp>
      <p:sp>
        <p:nvSpPr>
          <p:cNvPr id="253" name="Shape 253"/>
          <p:cNvSpPr/>
          <p:nvPr>
            <p:ph type="body" sz="quarter" idx="1"/>
          </p:nvPr>
        </p:nvSpPr>
        <p:spPr>
          <a:prstGeom prst="rect">
            <a:avLst/>
          </a:prstGeom>
        </p:spPr>
        <p:txBody>
          <a:bodyPr/>
          <a:lstStyle/>
          <a:p>
            <a:pPr marL="273326" indent="-273326">
              <a:spcBef>
                <a:spcPts val="1200"/>
              </a:spcBef>
              <a:buClr>
                <a:srgbClr val="BEBEBE"/>
              </a:buClr>
              <a:buSzPct val="125000"/>
              <a:buChar char="•"/>
            </a:pPr>
            <a:r>
              <a:t>The 10 horns will arise out of the Roman Empire.</a:t>
            </a:r>
          </a:p>
          <a:p>
            <a:pPr marL="273326" indent="-273326">
              <a:spcBef>
                <a:spcPts val="1200"/>
              </a:spcBef>
              <a:buClr>
                <a:srgbClr val="BEBEBE"/>
              </a:buClr>
              <a:buSzPct val="125000"/>
              <a:buChar char="•"/>
            </a:pPr>
            <a:r>
              <a:t>They were not in power in John's day – “who have received no kingdom yet”.</a:t>
            </a:r>
          </a:p>
          <a:p>
            <a:pPr marL="273326" indent="-273326">
              <a:spcBef>
                <a:spcPts val="1200"/>
              </a:spcBef>
              <a:buClr>
                <a:srgbClr val="BEBEBE"/>
              </a:buClr>
              <a:buSzPct val="125000"/>
              <a:buChar char="•"/>
            </a:pPr>
            <a:r>
              <a:t>They will rule separately from the beast for a short while, but will eventually surrender their authority to the beast – “but they receive authority for one hour with the beast...and they will give their power and authority to the beast”</a:t>
            </a:r>
          </a:p>
          <a:p>
            <a:pPr marL="273326" indent="-273326">
              <a:spcBef>
                <a:spcPts val="1200"/>
              </a:spcBef>
              <a:buClr>
                <a:srgbClr val="BEBEBE"/>
              </a:buClr>
              <a:buSzPct val="125000"/>
              <a:buChar char="•"/>
            </a:pPr>
            <a:r>
              <a:t>They will make war with Jesus by persecuting His saints – we will consider this further in 13:7</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3" name="Shape 163"/>
          <p:cNvSpPr/>
          <p:nvPr>
            <p:ph type="sldImg"/>
          </p:nvPr>
        </p:nvSpPr>
        <p:spPr>
          <a:prstGeom prst="rect">
            <a:avLst/>
          </a:prstGeom>
        </p:spPr>
        <p:txBody>
          <a:bodyPr/>
          <a:lstStyle/>
          <a:p>
            <a:pPr/>
          </a:p>
        </p:txBody>
      </p:sp>
      <p:sp>
        <p:nvSpPr>
          <p:cNvPr id="164" name="Shape 164"/>
          <p:cNvSpPr/>
          <p:nvPr>
            <p:ph type="body" sz="quarter" idx="1"/>
          </p:nvPr>
        </p:nvSpPr>
        <p:spPr>
          <a:prstGeom prst="rect">
            <a:avLst/>
          </a:prstGeom>
        </p:spPr>
        <p:txBody>
          <a:bodyPr/>
          <a:lstStyle/>
          <a:p>
            <a:pPr>
              <a:spcBef>
                <a:spcPts val="1200"/>
              </a:spcBef>
            </a:pPr>
            <a:r>
              <a:t>Revelation 12:13-17</a:t>
            </a:r>
          </a:p>
          <a:p>
            <a:pPr>
              <a:spcBef>
                <a:spcPts val="1200"/>
              </a:spcBef>
            </a:pPr>
            <a:r>
              <a:t>13 Now when the dragon saw that he had been cast to the earth, he persecuted the woman who gave birth to the male Child.</a:t>
            </a:r>
          </a:p>
          <a:p>
            <a:pPr>
              <a:spcBef>
                <a:spcPts val="1200"/>
              </a:spcBef>
            </a:pPr>
            <a:r>
              <a:t>14 But the woman was given two wings of a great eagle, that she might fly into the wilderness to her place, where she is nourished for a time and times and half a time, from the presence of the serpent.</a:t>
            </a:r>
          </a:p>
          <a:p>
            <a:pPr>
              <a:spcBef>
                <a:spcPts val="1200"/>
              </a:spcBef>
            </a:pPr>
            <a:r>
              <a:t>15 So the serpent spewed water out of his mouth like a flood after the woman, that he might cause her to be carried away by the flood.</a:t>
            </a:r>
          </a:p>
          <a:p>
            <a:pPr>
              <a:spcBef>
                <a:spcPts val="1200"/>
              </a:spcBef>
            </a:pPr>
            <a:r>
              <a:t>16 But the earth helped the woman, and the earth opened its mouth and swallowed up the flood which the dragon had spewed out of his mouth.</a:t>
            </a:r>
          </a:p>
          <a:p>
            <a:pPr>
              <a:spcBef>
                <a:spcPts val="1200"/>
              </a:spcBef>
            </a:pPr>
            <a:r>
              <a:t>17 And the dragon was enraged with the woman, and he went to make war with the rest of her offspring, who keep the commandments of God and have the testimony of Jesus Christ.</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7" name="Shape 257"/>
          <p:cNvSpPr/>
          <p:nvPr>
            <p:ph type="sldImg"/>
          </p:nvPr>
        </p:nvSpPr>
        <p:spPr>
          <a:prstGeom prst="rect">
            <a:avLst/>
          </a:prstGeom>
        </p:spPr>
        <p:txBody>
          <a:bodyPr/>
          <a:lstStyle/>
          <a:p>
            <a:pPr/>
          </a:p>
        </p:txBody>
      </p:sp>
      <p:sp>
        <p:nvSpPr>
          <p:cNvPr id="258" name="Shape 258"/>
          <p:cNvSpPr/>
          <p:nvPr>
            <p:ph type="body" sz="quarter" idx="1"/>
          </p:nvPr>
        </p:nvSpPr>
        <p:spPr>
          <a:prstGeom prst="rect">
            <a:avLst/>
          </a:prstGeom>
        </p:spPr>
        <p:txBody>
          <a:bodyPr/>
          <a:lstStyle/>
          <a:p>
            <a:pPr/>
            <a:r>
              <a:t>Beginning a few centuries before Christ, Teutonic (Germanic) tribes migrated west out of Asia, settling in north-central Europe.</a:t>
            </a:r>
          </a:p>
          <a:p>
            <a:pPr/>
          </a:p>
          <a:p>
            <a:pPr/>
            <a:r>
              <a:t>When the Roman Empire sought to push its borders northward into Europe, it found numerous hosts of Germanic tribes pushed west by the Huns in search of new lands.</a:t>
            </a:r>
          </a:p>
          <a:p>
            <a:pPr/>
          </a:p>
          <a:p>
            <a:pPr/>
            <a:r>
              <a:t>As the Empire decayed from within, these tribes grew stronger; eventually, the weakened Empire could hold them back no longer:  beginning in 410 A.D., Rome was invaded and sacked by a succession of Germanic tribes; in 476, she was finally conquered (Trumpets 1-4).</a:t>
            </a:r>
          </a:p>
          <a:p>
            <a:pPr/>
          </a:p>
          <a:p>
            <a:pPr/>
            <a:r>
              <a:t>The rise of these Germanic powers corresponds with Daniel 7:24's description, “The ten horns are ten kings Who shall arise from this kingdom.”</a:t>
            </a:r>
          </a:p>
          <a:p>
            <a:pPr/>
          </a:p>
          <a:p>
            <a:pPr/>
            <a:r>
              <a:t>From these Germanic powers rose the royal bloodlines and nationalities which would one day lead to our modern European countries.</a:t>
            </a:r>
          </a:p>
          <a:p>
            <a:pPr/>
          </a:p>
          <a:p>
            <a:pPr/>
          </a:p>
          <a:p>
            <a:p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2" name="Shape 262"/>
          <p:cNvSpPr/>
          <p:nvPr>
            <p:ph type="sldImg"/>
          </p:nvPr>
        </p:nvSpPr>
        <p:spPr>
          <a:prstGeom prst="rect">
            <a:avLst/>
          </a:prstGeom>
        </p:spPr>
        <p:txBody>
          <a:bodyPr/>
          <a:lstStyle/>
          <a:p>
            <a:pPr/>
          </a:p>
        </p:txBody>
      </p:sp>
      <p:sp>
        <p:nvSpPr>
          <p:cNvPr id="263" name="Shape 263"/>
          <p:cNvSpPr/>
          <p:nvPr>
            <p:ph type="body" sz="quarter" idx="1"/>
          </p:nvPr>
        </p:nvSpPr>
        <p:spPr>
          <a:prstGeom prst="rect">
            <a:avLst/>
          </a:prstGeom>
        </p:spPr>
        <p:txBody>
          <a:bodyPr/>
          <a:lstStyle/>
          <a:p>
            <a:pPr marL="273326" indent="-273326">
              <a:spcBef>
                <a:spcPts val="1200"/>
              </a:spcBef>
              <a:buClr>
                <a:srgbClr val="BEBEBE"/>
              </a:buClr>
              <a:buSzPct val="125000"/>
              <a:buChar char="•"/>
            </a:pPr>
            <a:r>
              <a:t>Babylon:  the head of gold and the lion</a:t>
            </a:r>
          </a:p>
          <a:p>
            <a:pPr marL="273326" indent="-273326">
              <a:spcBef>
                <a:spcPts val="1200"/>
              </a:spcBef>
              <a:buClr>
                <a:srgbClr val="BEBEBE"/>
              </a:buClr>
              <a:buSzPct val="125000"/>
              <a:buChar char="•"/>
            </a:pPr>
            <a:r>
              <a:t>Persia:  the arms and chest of silver, the bear, and the ram</a:t>
            </a:r>
          </a:p>
          <a:p>
            <a:pPr marL="273326" indent="-273326">
              <a:spcBef>
                <a:spcPts val="1200"/>
              </a:spcBef>
              <a:buClr>
                <a:srgbClr val="BEBEBE"/>
              </a:buClr>
              <a:buSzPct val="125000"/>
              <a:buChar char="•"/>
            </a:pPr>
            <a:r>
              <a:t>Greece:  the leopard, the thighs of bronze, and the male goat</a:t>
            </a:r>
          </a:p>
          <a:p>
            <a:pPr marL="273326" indent="-273326">
              <a:spcBef>
                <a:spcPts val="1200"/>
              </a:spcBef>
              <a:buClr>
                <a:srgbClr val="BEBEBE"/>
              </a:buClr>
              <a:buSzPct val="125000"/>
              <a:buChar char="•"/>
            </a:pPr>
            <a:r>
              <a:t>Rome:  the legs and feet mixed of iron and clay, the fourth indescribable beast</a:t>
            </a:r>
          </a:p>
          <a:p>
            <a:pPr marL="273326" indent="-273326">
              <a:spcBef>
                <a:spcPts val="1200"/>
              </a:spcBef>
              <a:buClr>
                <a:srgbClr val="BEBEBE"/>
              </a:buClr>
              <a:buSzPct val="125000"/>
              <a:buChar char="•"/>
            </a:pPr>
            <a:r>
              <a:t>Each nation became, “spoil for their servants” (Zechariah 2:9):  each empire fell victim to the one which followed.</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5" name="Shape 275"/>
          <p:cNvSpPr/>
          <p:nvPr>
            <p:ph type="sldImg"/>
          </p:nvPr>
        </p:nvSpPr>
        <p:spPr>
          <a:prstGeom prst="rect">
            <a:avLst/>
          </a:prstGeom>
        </p:spPr>
        <p:txBody>
          <a:bodyPr/>
          <a:lstStyle/>
          <a:p>
            <a:pPr/>
          </a:p>
        </p:txBody>
      </p:sp>
      <p:sp>
        <p:nvSpPr>
          <p:cNvPr id="276" name="Shape 276"/>
          <p:cNvSpPr/>
          <p:nvPr>
            <p:ph type="body" sz="quarter" idx="1"/>
          </p:nvPr>
        </p:nvSpPr>
        <p:spPr>
          <a:prstGeom prst="rect">
            <a:avLst/>
          </a:prstGeom>
        </p:spPr>
        <p:txBody>
          <a:bodyPr/>
          <a:lstStyle/>
          <a:p>
            <a:pPr marL="273326" indent="-273326">
              <a:spcBef>
                <a:spcPts val="1200"/>
              </a:spcBef>
              <a:buClr>
                <a:srgbClr val="BEBEBE"/>
              </a:buClr>
              <a:buSzPct val="125000"/>
              <a:buChar char="•"/>
            </a:pPr>
            <a:r>
              <a:t>“Civilization does not die, it migrates; it changes its habitat and its dress, but it lives on.  The decay of one civilization, as of one individual, makes room for the growth of another; life sheds the old skin, and surprises death with fresh youth.” – Durant, The Life of Greece, p. 670</a:t>
            </a:r>
          </a:p>
          <a:p>
            <a:pPr marL="273326" indent="-273326">
              <a:spcBef>
                <a:spcPts val="1200"/>
              </a:spcBef>
              <a:buClr>
                <a:srgbClr val="BEBEBE"/>
              </a:buClr>
              <a:buSzPct val="125000"/>
              <a:buChar char="•"/>
            </a:pPr>
            <a:r>
              <a:t>Babylon influenced Persia who influenced Greece who influenced Rome</a:t>
            </a:r>
          </a:p>
          <a:p>
            <a:pPr marL="273326" indent="-273326">
              <a:spcBef>
                <a:spcPts val="1200"/>
              </a:spcBef>
              <a:buClr>
                <a:srgbClr val="BEBEBE"/>
              </a:buClr>
              <a:buSzPct val="125000"/>
              <a:buChar char="•"/>
            </a:pPr>
            <a:r>
              <a:t>13:2, “the beast which I saw was like a leopard, his feet were like the feet of a bear, and his mouth like the mouth of a lion”</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0" name="Shape 280"/>
          <p:cNvSpPr/>
          <p:nvPr>
            <p:ph type="sldImg"/>
          </p:nvPr>
        </p:nvSpPr>
        <p:spPr>
          <a:prstGeom prst="rect">
            <a:avLst/>
          </a:prstGeom>
        </p:spPr>
        <p:txBody>
          <a:bodyPr/>
          <a:lstStyle/>
          <a:p>
            <a:pPr/>
          </a:p>
        </p:txBody>
      </p:sp>
      <p:sp>
        <p:nvSpPr>
          <p:cNvPr id="281" name="Shape 281"/>
          <p:cNvSpPr/>
          <p:nvPr>
            <p:ph type="body" sz="quarter" idx="1"/>
          </p:nvPr>
        </p:nvSpPr>
        <p:spPr>
          <a:prstGeom prst="rect">
            <a:avLst/>
          </a:prstGeom>
        </p:spPr>
        <p:txBody>
          <a:bodyPr/>
          <a:lstStyle/>
          <a:p>
            <a:pPr marL="273326" indent="-273326">
              <a:spcBef>
                <a:spcPts val="1200"/>
              </a:spcBef>
              <a:buClr>
                <a:srgbClr val="BEBEBE"/>
              </a:buClr>
              <a:buSzPct val="125000"/>
              <a:buChar char="•"/>
            </a:pPr>
            <a:r>
              <a:t>Satan, the dragon, will make war against the church using all means at his disposal.</a:t>
            </a:r>
          </a:p>
          <a:p>
            <a:pPr marL="273326" indent="-273326">
              <a:spcBef>
                <a:spcPts val="1200"/>
              </a:spcBef>
              <a:buClr>
                <a:srgbClr val="BEBEBE"/>
              </a:buClr>
              <a:buSzPct val="125000"/>
              <a:buChar char="•"/>
            </a:pPr>
            <a:r>
              <a:t>Rome was a manifestation of Satan’s power and was Satan’s tool to use in persecution of the church.</a:t>
            </a:r>
          </a:p>
          <a:p>
            <a:pPr marL="273326" indent="-273326">
              <a:spcBef>
                <a:spcPts val="1200"/>
              </a:spcBef>
              <a:buClr>
                <a:srgbClr val="BEBEBE"/>
              </a:buClr>
              <a:buSzPct val="125000"/>
              <a:buChar char="•"/>
            </a:pPr>
            <a:r>
              <a:t>Rome itself was a composite of earlier kingdoms having conquered and assimilated the nations and cultures of those more ancient empires.</a:t>
            </a:r>
          </a:p>
          <a:p>
            <a:pPr marL="273326" indent="-273326">
              <a:spcBef>
                <a:spcPts val="1200"/>
              </a:spcBef>
              <a:buClr>
                <a:srgbClr val="BEBEBE"/>
              </a:buClr>
              <a:buSzPct val="125000"/>
              <a:buChar char="•"/>
            </a:pPr>
            <a:r>
              <a:t>Out of the fall of the Roman Empire would emerge the kingdoms of Europe.</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8" name="Shape 168"/>
          <p:cNvSpPr/>
          <p:nvPr>
            <p:ph type="sldImg"/>
          </p:nvPr>
        </p:nvSpPr>
        <p:spPr>
          <a:prstGeom prst="rect">
            <a:avLst/>
          </a:prstGeom>
        </p:spPr>
        <p:txBody>
          <a:bodyPr/>
          <a:lstStyle/>
          <a:p>
            <a:pPr/>
          </a:p>
        </p:txBody>
      </p:sp>
      <p:sp>
        <p:nvSpPr>
          <p:cNvPr id="169" name="Shape 169"/>
          <p:cNvSpPr/>
          <p:nvPr>
            <p:ph type="body" sz="quarter" idx="1"/>
          </p:nvPr>
        </p:nvSpPr>
        <p:spPr>
          <a:prstGeom prst="rect">
            <a:avLst/>
          </a:prstGeom>
        </p:spPr>
        <p:txBody>
          <a:bodyPr/>
          <a:lstStyle/>
          <a:p>
            <a:pPr>
              <a:spcBef>
                <a:spcPts val="1200"/>
              </a:spcBef>
            </a:pPr>
            <a:r>
              <a:t>The dragon’s assault on the church</a:t>
            </a:r>
          </a:p>
          <a:p>
            <a:pPr>
              <a:spcBef>
                <a:spcPts val="1200"/>
              </a:spcBef>
            </a:pPr>
          </a:p>
          <a:p>
            <a:pPr marL="273326" indent="-273326">
              <a:spcBef>
                <a:spcPts val="1200"/>
              </a:spcBef>
              <a:buClr>
                <a:srgbClr val="BEBEBE"/>
              </a:buClr>
              <a:buSzPct val="125000"/>
              <a:buChar char="•"/>
            </a:pPr>
            <a:r>
              <a:t>“when the dragon saw that he had been cast to the earth, he persecuted the woman”</a:t>
            </a:r>
          </a:p>
          <a:p>
            <a:pPr lvl="1" marL="844826" indent="-273326">
              <a:spcBef>
                <a:spcPts val="1200"/>
              </a:spcBef>
              <a:buClr>
                <a:srgbClr val="BEBEBE"/>
              </a:buClr>
              <a:buSzPct val="125000"/>
              <a:buChar char="•"/>
            </a:pPr>
            <a:r>
              <a:t>He cannot attack Jesus directly, but he can attack Him indirectly by persecuting His people: “Saul, Saul, why are you persecuting Me?” (Acts 9:4)</a:t>
            </a:r>
          </a:p>
          <a:p>
            <a:pPr lvl="1" marL="844826" indent="-273326">
              <a:spcBef>
                <a:spcPts val="1200"/>
              </a:spcBef>
              <a:buClr>
                <a:srgbClr val="BEBEBE"/>
              </a:buClr>
              <a:buSzPct val="125000"/>
              <a:buChar char="•"/>
            </a:pPr>
            <a:r>
              <a:t>The church would suffer his malice.</a:t>
            </a:r>
          </a:p>
          <a:p>
            <a:pPr marL="273326" indent="-273326">
              <a:spcBef>
                <a:spcPts val="1200"/>
              </a:spcBef>
              <a:buClr>
                <a:srgbClr val="BEBEBE"/>
              </a:buClr>
              <a:buSzPct val="125000"/>
              <a:buChar char="•"/>
            </a:pPr>
            <a:r>
              <a:t>“given two wings of a great eagle that she might fly into the wilderness to her place, where she is nourished”</a:t>
            </a:r>
          </a:p>
          <a:p>
            <a:pPr lvl="1" marL="844826" indent="-273326">
              <a:spcBef>
                <a:spcPts val="1200"/>
              </a:spcBef>
              <a:buClr>
                <a:srgbClr val="BEBEBE"/>
              </a:buClr>
              <a:buSzPct val="125000"/>
              <a:buChar char="•"/>
            </a:pPr>
            <a:r>
              <a:t>She would flee quickly by the aid of God like Israel escaping Egypt: “You have seen what I did to the Egyptians, and how I bore you on eagles' wings and brought you to Myself.” (Exodus 19:4)</a:t>
            </a:r>
          </a:p>
          <a:p>
            <a:pPr lvl="1" marL="844826" indent="-273326">
              <a:spcBef>
                <a:spcPts val="1200"/>
              </a:spcBef>
              <a:buClr>
                <a:srgbClr val="BEBEBE"/>
              </a:buClr>
              <a:buSzPct val="125000"/>
              <a:buChar char="•"/>
            </a:pPr>
            <a:r>
              <a:t>As we turn through the pages of history, we find little or no mention of the first-century church – she existed but was protected in anonymity.</a:t>
            </a:r>
          </a:p>
          <a:p>
            <a:pPr lvl="1" marL="844826" indent="-273326">
              <a:spcBef>
                <a:spcPts val="1200"/>
              </a:spcBef>
              <a:buClr>
                <a:srgbClr val="BEBEBE"/>
              </a:buClr>
              <a:buSzPct val="125000"/>
              <a:buChar char="•"/>
            </a:pPr>
            <a:r>
              <a:t>Faith in God was so rare in the days of Elijah that he was completely unaware 7,000 others were faithful to God.</a:t>
            </a:r>
          </a:p>
          <a:p>
            <a:pPr lvl="1" marL="844826" indent="-273326">
              <a:spcBef>
                <a:spcPts val="1200"/>
              </a:spcBef>
              <a:buClr>
                <a:srgbClr val="BEBEBE"/>
              </a:buClr>
              <a:buSzPct val="125000"/>
              <a:buChar char="•"/>
            </a:pPr>
            <a:r>
              <a:t>Even if they do not appear on the pages of history, a remnant was always preserved, no matter if it was the time of Elijah or the church.</a:t>
            </a:r>
          </a:p>
          <a:p>
            <a:pPr marL="273326" indent="-273326">
              <a:spcBef>
                <a:spcPts val="1200"/>
              </a:spcBef>
              <a:buClr>
                <a:srgbClr val="BEBEBE"/>
              </a:buClr>
              <a:buSzPct val="125000"/>
              <a:buChar char="•"/>
            </a:pPr>
            <a:r>
              <a:t>“time and times and half a time”</a:t>
            </a:r>
          </a:p>
          <a:p>
            <a:pPr lvl="1" marL="844826" indent="-273326">
              <a:spcBef>
                <a:spcPts val="1200"/>
              </a:spcBef>
              <a:buClr>
                <a:srgbClr val="BEBEBE"/>
              </a:buClr>
              <a:buSzPct val="125000"/>
              <a:buChar char="•"/>
            </a:pPr>
            <a:r>
              <a:t>In verse 6, she is there for 1,260 days</a:t>
            </a:r>
          </a:p>
          <a:p>
            <a:pPr lvl="1" marL="844826" indent="-273326">
              <a:spcBef>
                <a:spcPts val="1200"/>
              </a:spcBef>
              <a:buClr>
                <a:srgbClr val="BEBEBE"/>
              </a:buClr>
              <a:buSzPct val="125000"/>
              <a:buChar char="•"/>
            </a:pPr>
            <a:r>
              <a:t>“t, t, and ½ a t” = 1,260 days or 3.5 years</a:t>
            </a:r>
          </a:p>
          <a:p>
            <a:pPr lvl="1" marL="844826" indent="-273326">
              <a:spcBef>
                <a:spcPts val="1200"/>
              </a:spcBef>
              <a:buClr>
                <a:srgbClr val="BEBEBE"/>
              </a:buClr>
              <a:buSzPct val="125000"/>
              <a:buChar char="•"/>
            </a:pPr>
            <a:r>
              <a:t>1,260 days = 1,260 years</a:t>
            </a:r>
          </a:p>
          <a:p>
            <a:pPr marL="273326" indent="-273326">
              <a:spcBef>
                <a:spcPts val="1200"/>
              </a:spcBef>
              <a:buClr>
                <a:srgbClr val="BEBEBE"/>
              </a:buClr>
              <a:buSzPct val="125000"/>
              <a:buChar char="•"/>
            </a:pPr>
            <a:r>
              <a:t>12:15, “the serpent spewed water out of his mouth like a flood after the woman, that he might cause her to be carried away by the flood.”</a:t>
            </a:r>
          </a:p>
          <a:p>
            <a:pPr lvl="1" marL="844826" indent="-273326">
              <a:spcBef>
                <a:spcPts val="1200"/>
              </a:spcBef>
              <a:buClr>
                <a:srgbClr val="BEBEBE"/>
              </a:buClr>
              <a:buSzPct val="125000"/>
              <a:buChar char="•"/>
            </a:pPr>
            <a:r>
              <a:t>According to 17:15, the waters “are peoples, multitudes, nations, and tongues”</a:t>
            </a:r>
          </a:p>
          <a:p>
            <a:pPr lvl="1" marL="844826" indent="-273326">
              <a:spcBef>
                <a:spcPts val="1200"/>
              </a:spcBef>
              <a:buClr>
                <a:srgbClr val="BEBEBE"/>
              </a:buClr>
              <a:buSzPct val="125000"/>
              <a:buChar char="•"/>
            </a:pPr>
            <a:r>
              <a:t>The devil attempts to overwhelm the church by sheer numbers.</a:t>
            </a:r>
          </a:p>
          <a:p>
            <a:pPr lvl="1" marL="844826" indent="-273326">
              <a:spcBef>
                <a:spcPts val="1200"/>
              </a:spcBef>
              <a:buClr>
                <a:srgbClr val="BEBEBE"/>
              </a:buClr>
              <a:buSzPct val="125000"/>
              <a:buChar char="•"/>
            </a:pPr>
            <a:r>
              <a:t>The devil will use the governments of the world in order to suppress, persecute, and annihilate the true church.</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3" name="Shape 173"/>
          <p:cNvSpPr/>
          <p:nvPr>
            <p:ph type="sldImg"/>
          </p:nvPr>
        </p:nvSpPr>
        <p:spPr>
          <a:prstGeom prst="rect">
            <a:avLst/>
          </a:prstGeom>
        </p:spPr>
        <p:txBody>
          <a:bodyPr/>
          <a:lstStyle/>
          <a:p>
            <a:pPr/>
          </a:p>
        </p:txBody>
      </p:sp>
      <p:sp>
        <p:nvSpPr>
          <p:cNvPr id="174" name="Shape 174"/>
          <p:cNvSpPr/>
          <p:nvPr>
            <p:ph type="body" sz="quarter" idx="1"/>
          </p:nvPr>
        </p:nvSpPr>
        <p:spPr>
          <a:prstGeom prst="rect">
            <a:avLst/>
          </a:prstGeom>
        </p:spPr>
        <p:txBody>
          <a:bodyPr/>
          <a:lstStyle/>
          <a:p>
            <a:pPr>
              <a:spcBef>
                <a:spcPts val="1200"/>
              </a:spcBef>
            </a:pPr>
            <a:r>
              <a:t>12:16, “the earth helped the woman” - God provides supernatural protection</a:t>
            </a:r>
          </a:p>
          <a:p>
            <a:pPr marL="273326" indent="-273326">
              <a:spcBef>
                <a:spcPts val="1200"/>
              </a:spcBef>
              <a:buClr>
                <a:srgbClr val="BEBEBE"/>
              </a:buClr>
              <a:buSzPct val="125000"/>
              <a:buChar char="•"/>
            </a:pPr>
            <a:r>
              <a:t>12:16, “the earth opened its mouth and swallowed up the flood”</a:t>
            </a:r>
          </a:p>
          <a:p>
            <a:pPr lvl="1" marL="844826" indent="-273326">
              <a:spcBef>
                <a:spcPts val="1200"/>
              </a:spcBef>
              <a:buClr>
                <a:srgbClr val="BEBEBE"/>
              </a:buClr>
              <a:buSzPct val="125000"/>
              <a:buChar char="•"/>
            </a:pPr>
            <a:r>
              <a:t>Moses, speaking about Pharaoh and his army, says in Exodus 15:12, “You stretched out Your right hand; the earth swallowed them.”</a:t>
            </a:r>
          </a:p>
          <a:p>
            <a:pPr lvl="1" marL="844826" indent="-273326">
              <a:spcBef>
                <a:spcPts val="1200"/>
              </a:spcBef>
              <a:buClr>
                <a:srgbClr val="BEBEBE"/>
              </a:buClr>
              <a:buSzPct val="125000"/>
              <a:buChar char="•"/>
            </a:pPr>
            <a:r>
              <a:t>Numbers 16:31-32, “Now it came to pass, as he finished speaking all these words, that the ground split apart under them, [32] and the earth opened its mouth and swallowed them up, with their households and all the men with Korah, with all their goods.”</a:t>
            </a:r>
          </a:p>
          <a:p>
            <a:pPr lvl="1" marL="844826" indent="-273326">
              <a:spcBef>
                <a:spcPts val="1200"/>
              </a:spcBef>
              <a:buClr>
                <a:srgbClr val="BEBEBE"/>
              </a:buClr>
              <a:buSzPct val="125000"/>
              <a:buChar char="•"/>
            </a:pPr>
            <a:r>
              <a:t>God saved His people from the threat of the Egyptians and the rebellion of Korah by swallowing the threat.</a:t>
            </a:r>
          </a:p>
          <a:p>
            <a:pPr marL="273326" indent="-273326">
              <a:spcBef>
                <a:spcPts val="1200"/>
              </a:spcBef>
              <a:buClr>
                <a:srgbClr val="BEBEBE"/>
              </a:buClr>
              <a:buSzPct val="125000"/>
              <a:buChar char="•"/>
            </a:pPr>
            <a:r>
              <a:t>David praised God in 2 Samuel 22:7, 17-18, “In my distress, I called upon the LORD, And cried out to my God; He heard my voice from His temple, And my cry entered His ears…[17] He sent from above, He took me, He drew me out of many waters. [18] He delivered me from my strong enemy, From those who hated me; for they were too strong for me.”</a:t>
            </a:r>
          </a:p>
          <a:p>
            <a:pPr marL="273326" indent="-273326">
              <a:spcBef>
                <a:spcPts val="1200"/>
              </a:spcBef>
              <a:buClr>
                <a:srgbClr val="BEBEBE"/>
              </a:buClr>
              <a:buSzPct val="125000"/>
              <a:buChar char="•"/>
            </a:pPr>
            <a:r>
              <a:t>Though Satan opposed the church, God’s providence worked in a multiplicity of ways to protect and preserve His people.</a:t>
            </a:r>
          </a:p>
          <a:p>
            <a:pPr lvl="1" marL="844826" indent="-273326">
              <a:spcBef>
                <a:spcPts val="1200"/>
              </a:spcBef>
              <a:buClr>
                <a:srgbClr val="BEBEBE"/>
              </a:buClr>
              <a:buSzPct val="125000"/>
              <a:buChar char="•"/>
            </a:pPr>
            <a:r>
              <a:t>When the Jews began persecuting the church, God sent the gospel to the Gentiles.</a:t>
            </a:r>
          </a:p>
          <a:p>
            <a:pPr lvl="1" marL="844826" indent="-273326">
              <a:spcBef>
                <a:spcPts val="1200"/>
              </a:spcBef>
              <a:buClr>
                <a:srgbClr val="BEBEBE"/>
              </a:buClr>
              <a:buSzPct val="125000"/>
              <a:buChar char="•"/>
            </a:pPr>
            <a:r>
              <a:t>Rome attempted to suppress the gospel and yet the church flourished.</a:t>
            </a:r>
          </a:p>
          <a:p>
            <a:pPr lvl="1" marL="844826" indent="-273326">
              <a:spcBef>
                <a:spcPts val="1200"/>
              </a:spcBef>
              <a:buClr>
                <a:srgbClr val="BEBEBE"/>
              </a:buClr>
              <a:buSzPct val="125000"/>
              <a:buChar char="•"/>
            </a:pPr>
            <a:r>
              <a:t>And when the church was so corrupted by false teaching it was virtually unrecognizable, God preserved a faithful remnant intact.</a:t>
            </a:r>
          </a:p>
          <a:p>
            <a:pPr marL="273326" indent="-273326">
              <a:spcBef>
                <a:spcPts val="1200"/>
              </a:spcBef>
              <a:buClr>
                <a:srgbClr val="BEBEBE"/>
              </a:buClr>
              <a:buSzPct val="125000"/>
              <a:buChar char="•"/>
            </a:pPr>
            <a:r>
              <a:t>12:17, “the dragon was enraged with the woman” – the church’s continued existence in spite of his best efforts infuriated Satan.</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8" name="Shape 178"/>
          <p:cNvSpPr/>
          <p:nvPr>
            <p:ph type="sldImg"/>
          </p:nvPr>
        </p:nvSpPr>
        <p:spPr>
          <a:prstGeom prst="rect">
            <a:avLst/>
          </a:prstGeom>
        </p:spPr>
        <p:txBody>
          <a:bodyPr/>
          <a:lstStyle/>
          <a:p>
            <a:pPr/>
          </a:p>
        </p:txBody>
      </p:sp>
      <p:sp>
        <p:nvSpPr>
          <p:cNvPr id="179" name="Shape 179"/>
          <p:cNvSpPr/>
          <p:nvPr>
            <p:ph type="body" sz="quarter" idx="1"/>
          </p:nvPr>
        </p:nvSpPr>
        <p:spPr>
          <a:prstGeom prst="rect">
            <a:avLst/>
          </a:prstGeom>
        </p:spPr>
        <p:txBody>
          <a:bodyPr/>
          <a:lstStyle/>
          <a:p>
            <a:pPr marL="273326" indent="-273326">
              <a:buClr>
                <a:srgbClr val="BEBEBE"/>
              </a:buClr>
              <a:buSzPct val="125000"/>
              <a:buChar char="•"/>
            </a:pPr>
            <a:r>
              <a:t>Offspring = those who “overcame him by the blood of the Lamb and by the word of their testimony, and they did not love their lives to the death.” (Revelation 12:11)</a:t>
            </a:r>
          </a:p>
          <a:p>
            <a:pPr marL="273326" indent="-273326">
              <a:buClr>
                <a:srgbClr val="BEBEBE"/>
              </a:buClr>
              <a:buSzPct val="125000"/>
              <a:buChar char="•"/>
            </a:pPr>
            <a:r>
              <a:t>Contrasted with…</a:t>
            </a:r>
          </a:p>
          <a:p>
            <a:pPr lvl="1" marL="844826" indent="-273326">
              <a:buClr>
                <a:srgbClr val="BEBEBE"/>
              </a:buClr>
              <a:buSzPct val="125000"/>
              <a:buChar char="•"/>
            </a:pPr>
            <a:r>
              <a:t>Revelation 9:20-21, “But the rest of mankind, who were not killed by these plagues, did not repent of the works of their hands, that they should not worship demons, and idols of gold, silver, brass, stone, and wood, which can neither see nor hear nor walk. [21] And they did not repent of their murders or their sorceries or their sexual immorality or their thefts.”</a:t>
            </a:r>
          </a:p>
          <a:p>
            <a:pPr lvl="1" marL="844826" indent="-273326">
              <a:buClr>
                <a:srgbClr val="BEBEBE"/>
              </a:buClr>
              <a:buSzPct val="125000"/>
              <a:buChar char="•"/>
            </a:pPr>
            <a:r>
              <a:t>Revelation 13:8, “All who dwell on the earth will worship [the beast], whose names have not been written in the Book of Life of the Lamb slain from the foundation of the world.”</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5" name="Shape 185"/>
          <p:cNvSpPr/>
          <p:nvPr>
            <p:ph type="sldImg"/>
          </p:nvPr>
        </p:nvSpPr>
        <p:spPr>
          <a:prstGeom prst="rect">
            <a:avLst/>
          </a:prstGeom>
        </p:spPr>
        <p:txBody>
          <a:bodyPr/>
          <a:lstStyle/>
          <a:p>
            <a:pPr/>
          </a:p>
        </p:txBody>
      </p:sp>
      <p:sp>
        <p:nvSpPr>
          <p:cNvPr id="186" name="Shape 186"/>
          <p:cNvSpPr/>
          <p:nvPr>
            <p:ph type="body" sz="quarter" idx="1"/>
          </p:nvPr>
        </p:nvSpPr>
        <p:spPr>
          <a:prstGeom prst="rect">
            <a:avLst/>
          </a:prstGeom>
        </p:spPr>
        <p:txBody>
          <a:bodyPr/>
          <a:lstStyle/>
          <a:p>
            <a:pPr marL="273326" indent="-273326">
              <a:spcBef>
                <a:spcPts val="1200"/>
              </a:spcBef>
              <a:buClr>
                <a:srgbClr val="BEBEBE"/>
              </a:buClr>
              <a:buSzPct val="125000"/>
              <a:buChar char="•"/>
            </a:pPr>
            <a:r>
              <a:t>A great image made of four metals and clay — gold, silver, bronze, iron and iron mixed with clay</a:t>
            </a:r>
          </a:p>
          <a:p>
            <a:pPr marL="273326" indent="-273326">
              <a:spcBef>
                <a:spcPts val="1200"/>
              </a:spcBef>
              <a:buClr>
                <a:srgbClr val="BEBEBE"/>
              </a:buClr>
              <a:buSzPct val="125000"/>
              <a:buChar char="•"/>
            </a:pPr>
            <a:r>
              <a:t>Four kingdoms — Babylon, Medes and Persians, Greece, Rome</a:t>
            </a:r>
          </a:p>
          <a:p>
            <a:pPr marL="273326" indent="-273326">
              <a:spcBef>
                <a:spcPts val="1200"/>
              </a:spcBef>
              <a:buClr>
                <a:srgbClr val="BEBEBE"/>
              </a:buClr>
              <a:buSzPct val="125000"/>
              <a:buChar char="•"/>
            </a:pPr>
            <a:r>
              <a:t>During the fourth kingdom God would establish another kingdom “which shall never be destroyed; and the kingdom shall not be left to other people; it shall break in pieces and consume all these kingdoms, and it shall stand forever.” (Daniel 2:44)</a:t>
            </a:r>
          </a:p>
          <a:p>
            <a:pPr marL="273326" indent="-273326">
              <a:spcBef>
                <a:spcPts val="1200"/>
              </a:spcBef>
              <a:buClr>
                <a:srgbClr val="BEBEBE"/>
              </a:buClr>
              <a:buSzPct val="125000"/>
              <a:buChar char="•"/>
            </a:pPr>
            <a:r>
              <a:t>The kingdom of heaven, the church, would emerge in the days of the Roman Empire</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0" name="Shape 190"/>
          <p:cNvSpPr/>
          <p:nvPr>
            <p:ph type="sldImg"/>
          </p:nvPr>
        </p:nvSpPr>
        <p:spPr>
          <a:prstGeom prst="rect">
            <a:avLst/>
          </a:prstGeom>
        </p:spPr>
        <p:txBody>
          <a:bodyPr/>
          <a:lstStyle/>
          <a:p>
            <a:pPr/>
          </a:p>
        </p:txBody>
      </p:sp>
      <p:sp>
        <p:nvSpPr>
          <p:cNvPr id="191" name="Shape 191"/>
          <p:cNvSpPr/>
          <p:nvPr>
            <p:ph type="body" sz="quarter" idx="1"/>
          </p:nvPr>
        </p:nvSpPr>
        <p:spPr>
          <a:prstGeom prst="rect">
            <a:avLst/>
          </a:prstGeom>
        </p:spPr>
        <p:txBody>
          <a:bodyPr/>
          <a:lstStyle/>
          <a:p>
            <a:pPr marL="273326" indent="-273326">
              <a:spcBef>
                <a:spcPts val="1200"/>
              </a:spcBef>
              <a:buClr>
                <a:srgbClr val="BEBEBE"/>
              </a:buClr>
              <a:buSzPct val="125000"/>
              <a:buChar char="•"/>
            </a:pPr>
            <a:r>
              <a:t>The first three beasts are comparable to animals — a lion, a bear, and a leopard</a:t>
            </a:r>
          </a:p>
          <a:p>
            <a:pPr marL="273326" indent="-273326">
              <a:spcBef>
                <a:spcPts val="1200"/>
              </a:spcBef>
              <a:buClr>
                <a:srgbClr val="BEBEBE"/>
              </a:buClr>
              <a:buSzPct val="125000"/>
              <a:buChar char="•"/>
            </a:pPr>
            <a:r>
              <a:t>The fourth is not compared to any animal and is different than the first three</a:t>
            </a:r>
          </a:p>
          <a:p>
            <a:pPr marL="273326" indent="-273326">
              <a:spcBef>
                <a:spcPts val="1200"/>
              </a:spcBef>
              <a:buClr>
                <a:srgbClr val="BEBEBE"/>
              </a:buClr>
              <a:buSzPct val="125000"/>
              <a:buChar char="•"/>
            </a:pPr>
            <a:r>
              <a:t>7:17 - the four beasts are the four kingdoms of Babylon, Medes/Persians, Greece, and Rome</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5" name="Shape 195"/>
          <p:cNvSpPr/>
          <p:nvPr>
            <p:ph type="sldImg"/>
          </p:nvPr>
        </p:nvSpPr>
        <p:spPr>
          <a:prstGeom prst="rect">
            <a:avLst/>
          </a:prstGeom>
        </p:spPr>
        <p:txBody>
          <a:bodyPr/>
          <a:lstStyle/>
          <a:p>
            <a:pPr/>
          </a:p>
        </p:txBody>
      </p:sp>
      <p:sp>
        <p:nvSpPr>
          <p:cNvPr id="196" name="Shape 196"/>
          <p:cNvSpPr/>
          <p:nvPr>
            <p:ph type="body" sz="quarter" idx="1"/>
          </p:nvPr>
        </p:nvSpPr>
        <p:spPr>
          <a:prstGeom prst="rect">
            <a:avLst/>
          </a:prstGeom>
        </p:spPr>
        <p:txBody>
          <a:bodyPr/>
          <a:lstStyle/>
          <a:p>
            <a:pPr marL="273326" indent="-273326">
              <a:spcBef>
                <a:spcPts val="1200"/>
              </a:spcBef>
              <a:buClr>
                <a:srgbClr val="BEBEBE"/>
              </a:buClr>
              <a:buSzPct val="125000"/>
              <a:buChar char="•"/>
            </a:pPr>
            <a:r>
              <a:t>Teeth of iron, nails of bronze — a composite of Rome and Greece</a:t>
            </a:r>
          </a:p>
          <a:p>
            <a:pPr marL="273326" indent="-273326">
              <a:spcBef>
                <a:spcPts val="1200"/>
              </a:spcBef>
              <a:buClr>
                <a:srgbClr val="BEBEBE"/>
              </a:buClr>
              <a:buSzPct val="125000"/>
              <a:buChar char="•"/>
            </a:pPr>
            <a:r>
              <a:t>Ten horns on its head</a:t>
            </a:r>
          </a:p>
          <a:p>
            <a:pPr marL="273326" indent="-273326">
              <a:spcBef>
                <a:spcPts val="1200"/>
              </a:spcBef>
              <a:buClr>
                <a:srgbClr val="BEBEBE"/>
              </a:buClr>
              <a:buSzPct val="125000"/>
              <a:buChar char="•"/>
            </a:pPr>
            <a:r>
              <a:t>A little horn that speaks pompous words, persecutes and makes war with the saints, attempts to change times and law, prevails for time and times and half of time</a:t>
            </a:r>
          </a:p>
          <a:p>
            <a:pPr marL="273326" indent="-273326">
              <a:spcBef>
                <a:spcPts val="1200"/>
              </a:spcBef>
              <a:buClr>
                <a:srgbClr val="BEBEBE"/>
              </a:buClr>
              <a:buSzPct val="125000"/>
              <a:buChar char="•"/>
            </a:pPr>
            <a:r>
              <a:t>The beast exists in some form until the Day of Judgment — Daniel 7:9-11</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9" name="Shape 199"/>
          <p:cNvSpPr/>
          <p:nvPr>
            <p:ph type="sldImg"/>
          </p:nvPr>
        </p:nvSpPr>
        <p:spPr>
          <a:prstGeom prst="rect">
            <a:avLst/>
          </a:prstGeom>
        </p:spPr>
        <p:txBody>
          <a:bodyPr/>
          <a:lstStyle/>
          <a:p>
            <a:pPr/>
          </a:p>
        </p:txBody>
      </p:sp>
      <p:sp>
        <p:nvSpPr>
          <p:cNvPr id="200" name="Shape 200"/>
          <p:cNvSpPr/>
          <p:nvPr>
            <p:ph type="body" sz="quarter" idx="1"/>
          </p:nvPr>
        </p:nvSpPr>
        <p:spPr>
          <a:prstGeom prst="rect">
            <a:avLst/>
          </a:prstGeom>
        </p:spPr>
        <p:txBody>
          <a:bodyPr/>
          <a:lstStyle/>
          <a:p>
            <a:pPr>
              <a:spcBef>
                <a:spcPts val="1200"/>
              </a:spcBef>
            </a:pPr>
            <a:r>
              <a:t>Revelation 13:1-2</a:t>
            </a:r>
          </a:p>
          <a:p>
            <a:pPr>
              <a:spcBef>
                <a:spcPts val="1200"/>
              </a:spcBef>
            </a:pPr>
            <a:r>
              <a:t>1 Then I stood on the sand of the sea. And I saw a beast rising up out of the sea, having seven heads and ten horns, and on his horns ten crowns, and on his heads a blasphemous name.</a:t>
            </a:r>
          </a:p>
          <a:p>
            <a:pPr>
              <a:spcBef>
                <a:spcPts val="1200"/>
              </a:spcBef>
            </a:pPr>
            <a:r>
              <a:t>2 Now the beast which I saw was like a leopard, his feet were like the feet of a bear, and his mouth like the mouth of a lion. The dragon gave him his power, his throne, and great authority.</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3.png"/></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3.png"/></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p:spTree>
      <p:nvGrpSpPr>
        <p:cNvPr id="1" name=""/>
        <p:cNvGrpSpPr/>
        <p:nvPr/>
      </p:nvGrpSpPr>
      <p:grpSpPr>
        <a:xfrm>
          <a:off x="0" y="0"/>
          <a:ext cx="0" cy="0"/>
          <a:chOff x="0" y="0"/>
          <a:chExt cx="0" cy="0"/>
        </a:xfrm>
      </p:grpSpPr>
      <p:sp>
        <p:nvSpPr>
          <p:cNvPr id="13" name="Line"/>
          <p:cNvSpPr/>
          <p:nvPr/>
        </p:nvSpPr>
        <p:spPr>
          <a:xfrm>
            <a:off x="952500" y="7289800"/>
            <a:ext cx="22479000" cy="0"/>
          </a:xfrm>
          <a:prstGeom prst="line">
            <a:avLst/>
          </a:pr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14" name="Title Text"/>
          <p:cNvSpPr txBox="1"/>
          <p:nvPr>
            <p:ph type="title"/>
          </p:nvPr>
        </p:nvSpPr>
        <p:spPr>
          <a:xfrm>
            <a:off x="952500" y="4229100"/>
            <a:ext cx="22479000" cy="2857500"/>
          </a:xfrm>
          <a:prstGeom prst="rect">
            <a:avLst/>
          </a:prstGeom>
        </p:spPr>
        <p:txBody>
          <a:bodyPr anchor="b"/>
          <a:lstStyle/>
          <a:p>
            <a:pPr/>
            <a:r>
              <a:t>Title Text</a:t>
            </a:r>
          </a:p>
        </p:txBody>
      </p:sp>
      <p:sp>
        <p:nvSpPr>
          <p:cNvPr id="15" name="Body Level One…"/>
          <p:cNvSpPr txBox="1"/>
          <p:nvPr>
            <p:ph type="body" sz="quarter" idx="1"/>
          </p:nvPr>
        </p:nvSpPr>
        <p:spPr>
          <a:xfrm>
            <a:off x="952500" y="7823200"/>
            <a:ext cx="22479000" cy="1155700"/>
          </a:xfrm>
          <a:prstGeom prst="rect">
            <a:avLst/>
          </a:prstGeom>
        </p:spPr>
        <p:txBody>
          <a:bodyPr anchor="t"/>
          <a:lstStyle>
            <a:lvl1pPr marL="0" indent="0">
              <a:lnSpc>
                <a:spcPct val="120000"/>
              </a:lnSpc>
              <a:spcBef>
                <a:spcPts val="0"/>
              </a:spcBef>
              <a:buSzTx/>
              <a:buNone/>
              <a:defRPr sz="3200"/>
            </a:lvl1pPr>
            <a:lvl2pPr marL="0" indent="0">
              <a:lnSpc>
                <a:spcPct val="120000"/>
              </a:lnSpc>
              <a:spcBef>
                <a:spcPts val="0"/>
              </a:spcBef>
              <a:buSzTx/>
              <a:buNone/>
              <a:defRPr sz="3200"/>
            </a:lvl2pPr>
            <a:lvl3pPr marL="0" indent="0">
              <a:lnSpc>
                <a:spcPct val="120000"/>
              </a:lnSpc>
              <a:spcBef>
                <a:spcPts val="0"/>
              </a:spcBef>
              <a:buSzTx/>
              <a:buNone/>
              <a:defRPr sz="3200"/>
            </a:lvl3pPr>
            <a:lvl4pPr marL="0" indent="0">
              <a:lnSpc>
                <a:spcPct val="120000"/>
              </a:lnSpc>
              <a:spcBef>
                <a:spcPts val="0"/>
              </a:spcBef>
              <a:buSzTx/>
              <a:buNone/>
              <a:defRPr sz="3200"/>
            </a:lvl4pPr>
            <a:lvl5pPr marL="0" indent="0">
              <a:lnSpc>
                <a:spcPct val="120000"/>
              </a:lnSpc>
              <a:spcBef>
                <a:spcPts val="0"/>
              </a:spcBef>
              <a:buSzTx/>
              <a:buNone/>
              <a:defRPr sz="3200"/>
            </a:lvl5pPr>
          </a:lstStyle>
          <a:p>
            <a:pPr/>
            <a:r>
              <a:t>Body Level One</a:t>
            </a:r>
          </a:p>
          <a:p>
            <a:pPr lvl="1"/>
            <a:r>
              <a:t>Body Level Two</a:t>
            </a:r>
          </a:p>
          <a:p>
            <a:pPr lvl="2"/>
            <a:r>
              <a:t>Body Level Three</a:t>
            </a:r>
          </a:p>
          <a:p>
            <a:pPr lvl="3"/>
            <a:r>
              <a:t>Body Level Four</a:t>
            </a:r>
          </a:p>
          <a:p>
            <a:pPr lvl="4"/>
            <a:r>
              <a:t>Body Level Five</a:t>
            </a:r>
          </a:p>
        </p:txBody>
      </p:sp>
      <p:sp>
        <p:nvSpPr>
          <p:cNvPr id="16" name="Slide Number"/>
          <p:cNvSpPr txBox="1"/>
          <p:nvPr>
            <p:ph type="sldNum" sz="quarter" idx="2"/>
          </p:nvPr>
        </p:nvSpPr>
        <p:spPr>
          <a:xfrm>
            <a:off x="22898100" y="12319000"/>
            <a:ext cx="419100" cy="4572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99" name="–Johnny Appleseed"/>
          <p:cNvSpPr txBox="1"/>
          <p:nvPr>
            <p:ph type="body" sz="quarter" idx="21"/>
          </p:nvPr>
        </p:nvSpPr>
        <p:spPr>
          <a:xfrm>
            <a:off x="952500" y="8318500"/>
            <a:ext cx="22479000" cy="711200"/>
          </a:xfrm>
          <a:prstGeom prst="rect">
            <a:avLst/>
          </a:prstGeom>
        </p:spPr>
        <p:txBody>
          <a:bodyPr anchor="t">
            <a:spAutoFit/>
          </a:bodyPr>
          <a:lstStyle>
            <a:lvl1pPr marL="0" indent="0" algn="ctr">
              <a:lnSpc>
                <a:spcPct val="140000"/>
              </a:lnSpc>
              <a:spcBef>
                <a:spcPts val="0"/>
              </a:spcBef>
              <a:buSzTx/>
              <a:buNone/>
              <a:defRPr i="1" sz="4200">
                <a:solidFill>
                  <a:srgbClr val="9D9D9D"/>
                </a:solidFill>
              </a:defRPr>
            </a:lvl1pPr>
          </a:lstStyle>
          <a:p>
            <a:pPr/>
            <a:r>
              <a:t>–Johnny Appleseed</a:t>
            </a:r>
          </a:p>
        </p:txBody>
      </p:sp>
      <p:sp>
        <p:nvSpPr>
          <p:cNvPr id="100" name="“Type a quote here.”"/>
          <p:cNvSpPr txBox="1"/>
          <p:nvPr>
            <p:ph type="body" sz="quarter" idx="22"/>
          </p:nvPr>
        </p:nvSpPr>
        <p:spPr>
          <a:xfrm>
            <a:off x="2387600" y="6064448"/>
            <a:ext cx="19621500" cy="838201"/>
          </a:xfrm>
          <a:prstGeom prst="rect">
            <a:avLst/>
          </a:prstGeom>
        </p:spPr>
        <p:txBody>
          <a:bodyPr>
            <a:spAutoFit/>
          </a:bodyPr>
          <a:lstStyle>
            <a:lvl1pPr marL="0" indent="0" algn="ctr">
              <a:lnSpc>
                <a:spcPct val="120000"/>
              </a:lnSpc>
              <a:spcBef>
                <a:spcPts val="0"/>
              </a:spcBef>
              <a:buSzTx/>
              <a:buNone/>
              <a:defRPr sz="5000"/>
            </a:lvl1pPr>
          </a:lstStyle>
          <a:p>
            <a:pPr/>
            <a:r>
              <a:t>“Type a quote here.” </a:t>
            </a:r>
          </a:p>
        </p:txBody>
      </p:sp>
      <p:sp>
        <p:nvSpPr>
          <p:cNvPr id="10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08" name="Green and yellow boat on the shore across the water from the village of Ferragudo, Portugal at duskFishermen boats at sea near village at dusk in Algarve, south of Portugal."/>
          <p:cNvSpPr/>
          <p:nvPr>
            <p:ph type="pic" idx="21"/>
          </p:nvPr>
        </p:nvSpPr>
        <p:spPr>
          <a:xfrm>
            <a:off x="0" y="-876300"/>
            <a:ext cx="24384000" cy="16264467"/>
          </a:xfrm>
          <a:prstGeom prst="rect">
            <a:avLst/>
          </a:prstGeom>
        </p:spPr>
        <p:txBody>
          <a:bodyPr lIns="91439" tIns="45719" rIns="91439" bIns="45719" anchor="t">
            <a:noAutofit/>
          </a:bodyPr>
          <a:lstStyle/>
          <a:p>
            <a:pPr/>
          </a:p>
        </p:txBody>
      </p:sp>
      <p:sp>
        <p:nvSpPr>
          <p:cNvPr id="10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1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Quot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23" name="“Type a quote here.”"/>
          <p:cNvSpPr txBox="1"/>
          <p:nvPr>
            <p:ph type="body" sz="quarter" idx="21"/>
          </p:nvPr>
        </p:nvSpPr>
        <p:spPr>
          <a:xfrm>
            <a:off x="2374900" y="6045200"/>
            <a:ext cx="19621500" cy="1117600"/>
          </a:xfrm>
          <a:prstGeom prst="rect">
            <a:avLst/>
          </a:prstGeom>
        </p:spPr>
        <p:txBody>
          <a:bodyPr>
            <a:spAutoFit/>
          </a:bodyPr>
          <a:lstStyle>
            <a:lvl1pPr marL="0" indent="0" algn="ctr">
              <a:spcBef>
                <a:spcPts val="0"/>
              </a:spcBef>
              <a:buSzTx/>
              <a:buNone/>
              <a:defRPr sz="5200">
                <a:solidFill>
                  <a:srgbClr val="3E231A"/>
                </a:solidFill>
                <a:latin typeface="Papyrus"/>
                <a:ea typeface="Papyrus"/>
                <a:cs typeface="Papyrus"/>
                <a:sym typeface="Papyrus"/>
              </a:defRPr>
            </a:lvl1pPr>
          </a:lstStyle>
          <a:p>
            <a:pPr/>
            <a:r>
              <a:t>“Type a quote here.”</a:t>
            </a:r>
          </a:p>
        </p:txBody>
      </p:sp>
      <p:sp>
        <p:nvSpPr>
          <p:cNvPr id="124" name="–Johnny Appleseed"/>
          <p:cNvSpPr txBox="1"/>
          <p:nvPr>
            <p:ph type="body" sz="quarter" idx="22"/>
          </p:nvPr>
        </p:nvSpPr>
        <p:spPr>
          <a:xfrm>
            <a:off x="2374900" y="8953500"/>
            <a:ext cx="19621500" cy="850900"/>
          </a:xfrm>
          <a:prstGeom prst="rect">
            <a:avLst/>
          </a:prstGeom>
        </p:spPr>
        <p:txBody>
          <a:bodyPr anchor="t">
            <a:spAutoFit/>
          </a:bodyPr>
          <a:lstStyle>
            <a:lvl1pPr marL="0" indent="0" algn="ctr">
              <a:spcBef>
                <a:spcPts val="0"/>
              </a:spcBef>
              <a:buSzTx/>
              <a:buNone/>
              <a:defRPr sz="3800">
                <a:solidFill>
                  <a:srgbClr val="3E231A"/>
                </a:solidFill>
                <a:latin typeface="Papyrus"/>
                <a:ea typeface="Papyrus"/>
                <a:cs typeface="Papyrus"/>
                <a:sym typeface="Papyrus"/>
              </a:defRPr>
            </a:lvl1pPr>
          </a:lstStyle>
          <a:p>
            <a:pPr/>
            <a:r>
              <a:t>–Johnny Appleseed</a:t>
            </a:r>
          </a:p>
        </p:txBody>
      </p:sp>
      <p:sp>
        <p:nvSpPr>
          <p:cNvPr id="125" name="Slide Number"/>
          <p:cNvSpPr txBox="1"/>
          <p:nvPr>
            <p:ph type="sldNum" sz="quarter" idx="2"/>
          </p:nvPr>
        </p:nvSpPr>
        <p:spPr>
          <a:xfrm>
            <a:off x="11993858" y="13144500"/>
            <a:ext cx="393205" cy="571500"/>
          </a:xfrm>
          <a:prstGeom prst="rect">
            <a:avLst/>
          </a:prstGeom>
        </p:spPr>
        <p:txBody>
          <a:bodyPr anchor="b"/>
          <a:lstStyle>
            <a:lvl1pPr>
              <a:defRPr>
                <a:solidFill>
                  <a:srgbClr val="3E231A"/>
                </a:solidFill>
                <a:latin typeface="Papyrus"/>
                <a:ea typeface="Papyrus"/>
                <a:cs typeface="Papyrus"/>
                <a:sym typeface="Papyru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32" name="Title Text"/>
          <p:cNvSpPr txBox="1"/>
          <p:nvPr>
            <p:ph type="title"/>
          </p:nvPr>
        </p:nvSpPr>
        <p:spPr>
          <a:xfrm>
            <a:off x="2374900" y="889000"/>
            <a:ext cx="19621500" cy="2959100"/>
          </a:xfrm>
          <a:prstGeom prst="rect">
            <a:avLst/>
          </a:prstGeom>
        </p:spPr>
        <p:txBody>
          <a:bodyPr/>
          <a:lstStyle>
            <a:lvl1pPr algn="ctr">
              <a:lnSpc>
                <a:spcPct val="100000"/>
              </a:lnSpc>
              <a:defRPr cap="none" sz="10000">
                <a:solidFill>
                  <a:srgbClr val="3E231A"/>
                </a:solidFill>
                <a:latin typeface="Papyrus"/>
                <a:ea typeface="Papyrus"/>
                <a:cs typeface="Papyrus"/>
                <a:sym typeface="Papyrus"/>
              </a:defRPr>
            </a:lvl1pPr>
          </a:lstStyle>
          <a:p>
            <a:pPr/>
            <a:r>
              <a:t>Title Text</a:t>
            </a:r>
          </a:p>
        </p:txBody>
      </p:sp>
      <p:sp>
        <p:nvSpPr>
          <p:cNvPr id="133" name="Body Level One…"/>
          <p:cNvSpPr txBox="1"/>
          <p:nvPr>
            <p:ph type="body" idx="1"/>
          </p:nvPr>
        </p:nvSpPr>
        <p:spPr>
          <a:xfrm>
            <a:off x="2374900" y="4127500"/>
            <a:ext cx="19621500" cy="8191500"/>
          </a:xfrm>
          <a:prstGeom prst="rect">
            <a:avLst/>
          </a:prstGeom>
        </p:spPr>
        <p:txBody>
          <a:bodyPr/>
          <a:lstStyle>
            <a:lvl1pPr marL="660400" indent="-660400">
              <a:spcBef>
                <a:spcPts val="4200"/>
              </a:spcBef>
              <a:buSzPct val="25000"/>
              <a:buBlip>
                <a:blip r:embed="rId3"/>
              </a:buBlip>
              <a:defRPr sz="5200">
                <a:solidFill>
                  <a:srgbClr val="3E231A"/>
                </a:solidFill>
                <a:latin typeface="Papyrus"/>
                <a:ea typeface="Papyrus"/>
                <a:cs typeface="Papyrus"/>
                <a:sym typeface="Papyrus"/>
              </a:defRPr>
            </a:lvl1pPr>
            <a:lvl2pPr marL="1320800" indent="-660400">
              <a:spcBef>
                <a:spcPts val="4200"/>
              </a:spcBef>
              <a:buSzPct val="25000"/>
              <a:buBlip>
                <a:blip r:embed="rId3"/>
              </a:buBlip>
              <a:defRPr sz="5200">
                <a:solidFill>
                  <a:srgbClr val="3E231A"/>
                </a:solidFill>
                <a:latin typeface="Papyrus"/>
                <a:ea typeface="Papyrus"/>
                <a:cs typeface="Papyrus"/>
                <a:sym typeface="Papyrus"/>
              </a:defRPr>
            </a:lvl2pPr>
            <a:lvl3pPr marL="1981200" indent="-660400">
              <a:spcBef>
                <a:spcPts val="4200"/>
              </a:spcBef>
              <a:buSzPct val="25000"/>
              <a:buBlip>
                <a:blip r:embed="rId3"/>
              </a:buBlip>
              <a:defRPr sz="5200">
                <a:solidFill>
                  <a:srgbClr val="3E231A"/>
                </a:solidFill>
                <a:latin typeface="Papyrus"/>
                <a:ea typeface="Papyrus"/>
                <a:cs typeface="Papyrus"/>
                <a:sym typeface="Papyrus"/>
              </a:defRPr>
            </a:lvl3pPr>
            <a:lvl4pPr marL="2641600" indent="-660400">
              <a:spcBef>
                <a:spcPts val="4200"/>
              </a:spcBef>
              <a:buSzPct val="25000"/>
              <a:buBlip>
                <a:blip r:embed="rId3"/>
              </a:buBlip>
              <a:defRPr sz="5200">
                <a:solidFill>
                  <a:srgbClr val="3E231A"/>
                </a:solidFill>
                <a:latin typeface="Papyrus"/>
                <a:ea typeface="Papyrus"/>
                <a:cs typeface="Papyrus"/>
                <a:sym typeface="Papyrus"/>
              </a:defRPr>
            </a:lvl4pPr>
            <a:lvl5pPr marL="3302000" indent="-660400">
              <a:spcBef>
                <a:spcPts val="4200"/>
              </a:spcBef>
              <a:buSzPct val="25000"/>
              <a:buBlip>
                <a:blip r:embed="rId3"/>
              </a:buBlip>
              <a:defRPr sz="5200">
                <a:solidFill>
                  <a:srgbClr val="3E231A"/>
                </a:solidFill>
                <a:latin typeface="Papyrus"/>
                <a:ea typeface="Papyrus"/>
                <a:cs typeface="Papyrus"/>
                <a:sym typeface="Papyrus"/>
              </a:defRPr>
            </a:lvl5pPr>
          </a:lstStyle>
          <a:p>
            <a:pPr/>
            <a:r>
              <a:t>Body Level One</a:t>
            </a:r>
          </a:p>
          <a:p>
            <a:pPr lvl="1"/>
            <a:r>
              <a:t>Body Level Two</a:t>
            </a:r>
          </a:p>
          <a:p>
            <a:pPr lvl="2"/>
            <a:r>
              <a:t>Body Level Three</a:t>
            </a:r>
          </a:p>
          <a:p>
            <a:pPr lvl="3"/>
            <a:r>
              <a:t>Body Level Four</a:t>
            </a:r>
          </a:p>
          <a:p>
            <a:pPr lvl="4"/>
            <a:r>
              <a:t>Body Level Five</a:t>
            </a:r>
          </a:p>
        </p:txBody>
      </p:sp>
      <p:sp>
        <p:nvSpPr>
          <p:cNvPr id="134" name="Slide Number"/>
          <p:cNvSpPr txBox="1"/>
          <p:nvPr>
            <p:ph type="sldNum" sz="quarter" idx="2"/>
          </p:nvPr>
        </p:nvSpPr>
        <p:spPr>
          <a:xfrm>
            <a:off x="11993858" y="13144500"/>
            <a:ext cx="393205" cy="571500"/>
          </a:xfrm>
          <a:prstGeom prst="rect">
            <a:avLst/>
          </a:prstGeom>
        </p:spPr>
        <p:txBody>
          <a:bodyPr anchor="b"/>
          <a:lstStyle>
            <a:lvl1pPr>
              <a:defRPr>
                <a:solidFill>
                  <a:srgbClr val="3E231A"/>
                </a:solidFill>
                <a:latin typeface="Papyrus"/>
                <a:ea typeface="Papyrus"/>
                <a:cs typeface="Papyrus"/>
                <a:sym typeface="Papyru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Bullets &amp; Photo">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41" name="Pyramids of Giza silhouetted against an orange sunset"/>
          <p:cNvSpPr/>
          <p:nvPr>
            <p:ph type="pic" sz="half" idx="21"/>
          </p:nvPr>
        </p:nvSpPr>
        <p:spPr>
          <a:xfrm>
            <a:off x="10109200" y="3606800"/>
            <a:ext cx="12472592" cy="8382000"/>
          </a:xfrm>
          <a:prstGeom prst="rect">
            <a:avLst/>
          </a:prstGeom>
          <a:ln w="9525">
            <a:round/>
          </a:ln>
        </p:spPr>
        <p:txBody>
          <a:bodyPr lIns="91439" tIns="45719" rIns="91439" bIns="45719" anchor="t">
            <a:noAutofit/>
          </a:bodyPr>
          <a:lstStyle/>
          <a:p>
            <a:pPr/>
          </a:p>
        </p:txBody>
      </p:sp>
      <p:sp>
        <p:nvSpPr>
          <p:cNvPr id="142" name="Title Text"/>
          <p:cNvSpPr txBox="1"/>
          <p:nvPr>
            <p:ph type="title"/>
          </p:nvPr>
        </p:nvSpPr>
        <p:spPr>
          <a:xfrm>
            <a:off x="2374900" y="889000"/>
            <a:ext cx="19621500" cy="2959100"/>
          </a:xfrm>
          <a:prstGeom prst="rect">
            <a:avLst/>
          </a:prstGeom>
        </p:spPr>
        <p:txBody>
          <a:bodyPr/>
          <a:lstStyle>
            <a:lvl1pPr algn="ctr">
              <a:lnSpc>
                <a:spcPct val="100000"/>
              </a:lnSpc>
              <a:defRPr cap="none" sz="10000">
                <a:solidFill>
                  <a:srgbClr val="3E231A"/>
                </a:solidFill>
                <a:latin typeface="Papyrus"/>
                <a:ea typeface="Papyrus"/>
                <a:cs typeface="Papyrus"/>
                <a:sym typeface="Papyrus"/>
              </a:defRPr>
            </a:lvl1pPr>
          </a:lstStyle>
          <a:p>
            <a:pPr/>
            <a:r>
              <a:t>Title Text</a:t>
            </a:r>
          </a:p>
        </p:txBody>
      </p:sp>
      <p:sp>
        <p:nvSpPr>
          <p:cNvPr id="143" name="Body Level One…"/>
          <p:cNvSpPr txBox="1"/>
          <p:nvPr>
            <p:ph type="body" sz="half" idx="1"/>
          </p:nvPr>
        </p:nvSpPr>
        <p:spPr>
          <a:xfrm>
            <a:off x="2374900" y="4140200"/>
            <a:ext cx="9410700" cy="7874000"/>
          </a:xfrm>
          <a:prstGeom prst="rect">
            <a:avLst/>
          </a:prstGeom>
        </p:spPr>
        <p:txBody>
          <a:bodyPr/>
          <a:lstStyle>
            <a:lvl1pPr marL="533400" indent="-533400">
              <a:spcBef>
                <a:spcPts val="3900"/>
              </a:spcBef>
              <a:buSzPct val="25000"/>
              <a:buBlip>
                <a:blip r:embed="rId3"/>
              </a:buBlip>
              <a:defRPr sz="4200">
                <a:solidFill>
                  <a:srgbClr val="3E231A"/>
                </a:solidFill>
                <a:latin typeface="Papyrus"/>
                <a:ea typeface="Papyrus"/>
                <a:cs typeface="Papyrus"/>
                <a:sym typeface="Papyrus"/>
              </a:defRPr>
            </a:lvl1pPr>
            <a:lvl2pPr marL="1066800" indent="-533400">
              <a:spcBef>
                <a:spcPts val="3900"/>
              </a:spcBef>
              <a:buSzPct val="25000"/>
              <a:buBlip>
                <a:blip r:embed="rId3"/>
              </a:buBlip>
              <a:defRPr sz="4200">
                <a:solidFill>
                  <a:srgbClr val="3E231A"/>
                </a:solidFill>
                <a:latin typeface="Papyrus"/>
                <a:ea typeface="Papyrus"/>
                <a:cs typeface="Papyrus"/>
                <a:sym typeface="Papyrus"/>
              </a:defRPr>
            </a:lvl2pPr>
            <a:lvl3pPr marL="1600200" indent="-533400">
              <a:spcBef>
                <a:spcPts val="3900"/>
              </a:spcBef>
              <a:buSzPct val="25000"/>
              <a:buBlip>
                <a:blip r:embed="rId3"/>
              </a:buBlip>
              <a:defRPr sz="4200">
                <a:solidFill>
                  <a:srgbClr val="3E231A"/>
                </a:solidFill>
                <a:latin typeface="Papyrus"/>
                <a:ea typeface="Papyrus"/>
                <a:cs typeface="Papyrus"/>
                <a:sym typeface="Papyrus"/>
              </a:defRPr>
            </a:lvl3pPr>
            <a:lvl4pPr marL="2133600" indent="-533400">
              <a:spcBef>
                <a:spcPts val="3900"/>
              </a:spcBef>
              <a:buSzPct val="25000"/>
              <a:buBlip>
                <a:blip r:embed="rId3"/>
              </a:buBlip>
              <a:defRPr sz="4200">
                <a:solidFill>
                  <a:srgbClr val="3E231A"/>
                </a:solidFill>
                <a:latin typeface="Papyrus"/>
                <a:ea typeface="Papyrus"/>
                <a:cs typeface="Papyrus"/>
                <a:sym typeface="Papyrus"/>
              </a:defRPr>
            </a:lvl4pPr>
            <a:lvl5pPr marL="2667000" indent="-533400">
              <a:spcBef>
                <a:spcPts val="3900"/>
              </a:spcBef>
              <a:buSzPct val="25000"/>
              <a:buBlip>
                <a:blip r:embed="rId3"/>
              </a:buBlip>
              <a:defRPr sz="4200">
                <a:solidFill>
                  <a:srgbClr val="3E231A"/>
                </a:solidFill>
                <a:latin typeface="Papyrus"/>
                <a:ea typeface="Papyrus"/>
                <a:cs typeface="Papyrus"/>
                <a:sym typeface="Papyrus"/>
              </a:defRPr>
            </a:lvl5pPr>
          </a:lstStyle>
          <a:p>
            <a:pPr/>
            <a:r>
              <a:t>Body Level One</a:t>
            </a:r>
          </a:p>
          <a:p>
            <a:pPr lvl="1"/>
            <a:r>
              <a:t>Body Level Two</a:t>
            </a:r>
          </a:p>
          <a:p>
            <a:pPr lvl="2"/>
            <a:r>
              <a:t>Body Level Three</a:t>
            </a:r>
          </a:p>
          <a:p>
            <a:pPr lvl="3"/>
            <a:r>
              <a:t>Body Level Four</a:t>
            </a:r>
          </a:p>
          <a:p>
            <a:pPr lvl="4"/>
            <a:r>
              <a:t>Body Level Five</a:t>
            </a:r>
          </a:p>
        </p:txBody>
      </p:sp>
      <p:sp>
        <p:nvSpPr>
          <p:cNvPr id="144" name="Slide Number"/>
          <p:cNvSpPr txBox="1"/>
          <p:nvPr>
            <p:ph type="sldNum" sz="quarter" idx="2"/>
          </p:nvPr>
        </p:nvSpPr>
        <p:spPr>
          <a:xfrm>
            <a:off x="11993858" y="13144500"/>
            <a:ext cx="393205" cy="571500"/>
          </a:xfrm>
          <a:prstGeom prst="rect">
            <a:avLst/>
          </a:prstGeom>
        </p:spPr>
        <p:txBody>
          <a:bodyPr anchor="b"/>
          <a:lstStyle>
            <a:lvl1pPr>
              <a:defRPr>
                <a:solidFill>
                  <a:srgbClr val="3E231A"/>
                </a:solidFill>
                <a:latin typeface="Papyrus"/>
                <a:ea typeface="Papyrus"/>
                <a:cs typeface="Papyrus"/>
                <a:sym typeface="Papyru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Horizontal">
    <p:spTree>
      <p:nvGrpSpPr>
        <p:cNvPr id="1" name=""/>
        <p:cNvGrpSpPr/>
        <p:nvPr/>
      </p:nvGrpSpPr>
      <p:grpSpPr>
        <a:xfrm>
          <a:off x="0" y="0"/>
          <a:ext cx="0" cy="0"/>
          <a:chOff x="0" y="0"/>
          <a:chExt cx="0" cy="0"/>
        </a:xfrm>
      </p:grpSpPr>
      <p:sp>
        <p:nvSpPr>
          <p:cNvPr id="23" name="Rock formations in the turquoise waters of Algarve, Portugal"/>
          <p:cNvSpPr/>
          <p:nvPr>
            <p:ph type="pic" idx="21"/>
          </p:nvPr>
        </p:nvSpPr>
        <p:spPr>
          <a:xfrm>
            <a:off x="927100" y="-1765300"/>
            <a:ext cx="22529800" cy="15019865"/>
          </a:xfrm>
          <a:prstGeom prst="rect">
            <a:avLst/>
          </a:prstGeom>
          <a:ln w="9525">
            <a:round/>
          </a:ln>
        </p:spPr>
        <p:txBody>
          <a:bodyPr lIns="91439" tIns="45719" rIns="91439" bIns="45719" anchor="t">
            <a:noAutofit/>
          </a:bodyPr>
          <a:lstStyle/>
          <a:p>
            <a:pPr/>
          </a:p>
        </p:txBody>
      </p:sp>
      <p:sp>
        <p:nvSpPr>
          <p:cNvPr id="24" name="Title Text"/>
          <p:cNvSpPr txBox="1"/>
          <p:nvPr>
            <p:ph type="title"/>
          </p:nvPr>
        </p:nvSpPr>
        <p:spPr>
          <a:xfrm>
            <a:off x="952500" y="9982200"/>
            <a:ext cx="22479000" cy="1574800"/>
          </a:xfrm>
          <a:prstGeom prst="rect">
            <a:avLst/>
          </a:prstGeom>
        </p:spPr>
        <p:txBody>
          <a:bodyPr anchor="b"/>
          <a:lstStyle/>
          <a:p>
            <a:pPr/>
            <a:r>
              <a:t>Title Text</a:t>
            </a:r>
          </a:p>
        </p:txBody>
      </p:sp>
      <p:sp>
        <p:nvSpPr>
          <p:cNvPr id="25" name="Body Level One…"/>
          <p:cNvSpPr txBox="1"/>
          <p:nvPr>
            <p:ph type="body" sz="quarter" idx="1"/>
          </p:nvPr>
        </p:nvSpPr>
        <p:spPr>
          <a:xfrm>
            <a:off x="952500" y="11620500"/>
            <a:ext cx="22479000" cy="1181100"/>
          </a:xfrm>
          <a:prstGeom prst="rect">
            <a:avLst/>
          </a:prstGeom>
        </p:spPr>
        <p:txBody>
          <a:bodyPr anchor="t"/>
          <a:lstStyle>
            <a:lvl1pPr marL="0" indent="0">
              <a:lnSpc>
                <a:spcPct val="120000"/>
              </a:lnSpc>
              <a:spcBef>
                <a:spcPts val="0"/>
              </a:spcBef>
              <a:buSzTx/>
              <a:buNone/>
              <a:defRPr sz="3200"/>
            </a:lvl1pPr>
            <a:lvl2pPr marL="0" indent="0">
              <a:lnSpc>
                <a:spcPct val="120000"/>
              </a:lnSpc>
              <a:spcBef>
                <a:spcPts val="0"/>
              </a:spcBef>
              <a:buSzTx/>
              <a:buNone/>
              <a:defRPr sz="3200"/>
            </a:lvl2pPr>
            <a:lvl3pPr marL="0" indent="0">
              <a:lnSpc>
                <a:spcPct val="120000"/>
              </a:lnSpc>
              <a:spcBef>
                <a:spcPts val="0"/>
              </a:spcBef>
              <a:buSzTx/>
              <a:buNone/>
              <a:defRPr sz="3200"/>
            </a:lvl3pPr>
            <a:lvl4pPr marL="0" indent="0">
              <a:lnSpc>
                <a:spcPct val="120000"/>
              </a:lnSpc>
              <a:spcBef>
                <a:spcPts val="0"/>
              </a:spcBef>
              <a:buSzTx/>
              <a:buNone/>
              <a:defRPr sz="3200"/>
            </a:lvl4pPr>
            <a:lvl5pPr marL="0" indent="0">
              <a:lnSpc>
                <a:spcPct val="120000"/>
              </a:lnSpc>
              <a:spcBef>
                <a:spcPts val="0"/>
              </a:spcBef>
              <a:buSzTx/>
              <a:buNone/>
              <a:defRPr sz="3200"/>
            </a:lvl5pPr>
          </a:lstStyle>
          <a:p>
            <a:pPr/>
            <a:r>
              <a:t>Body Level One</a:t>
            </a:r>
          </a:p>
          <a:p>
            <a:pPr lvl="1"/>
            <a:r>
              <a:t>Body Level Two</a:t>
            </a:r>
          </a:p>
          <a:p>
            <a:pPr lvl="2"/>
            <a:r>
              <a:t>Body Level Three</a:t>
            </a:r>
          </a:p>
          <a:p>
            <a:pPr lvl="3"/>
            <a:r>
              <a:t>Body Level Four</a:t>
            </a:r>
          </a:p>
          <a:p>
            <a:pPr lvl="4"/>
            <a:r>
              <a:t>Body Level Five</a:t>
            </a:r>
          </a:p>
        </p:txBody>
      </p:sp>
      <p:sp>
        <p:nvSpPr>
          <p:cNvPr id="2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Center">
    <p:spTree>
      <p:nvGrpSpPr>
        <p:cNvPr id="1" name=""/>
        <p:cNvGrpSpPr/>
        <p:nvPr/>
      </p:nvGrpSpPr>
      <p:grpSpPr>
        <a:xfrm>
          <a:off x="0" y="0"/>
          <a:ext cx="0" cy="0"/>
          <a:chOff x="0" y="0"/>
          <a:chExt cx="0" cy="0"/>
        </a:xfrm>
      </p:grpSpPr>
      <p:sp>
        <p:nvSpPr>
          <p:cNvPr id="33" name="Title Text"/>
          <p:cNvSpPr txBox="1"/>
          <p:nvPr>
            <p:ph type="title"/>
          </p:nvPr>
        </p:nvSpPr>
        <p:spPr>
          <a:xfrm>
            <a:off x="952500" y="5435600"/>
            <a:ext cx="22479000" cy="2857500"/>
          </a:xfrm>
          <a:prstGeom prst="rect">
            <a:avLst/>
          </a:prstGeom>
        </p:spPr>
        <p:txBody>
          <a:bodyPr/>
          <a:lstStyle/>
          <a:p>
            <a:pPr/>
            <a:r>
              <a:t>Title Text</a:t>
            </a:r>
          </a:p>
        </p:txBody>
      </p:sp>
      <p:sp>
        <p:nvSpPr>
          <p:cNvPr id="3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Vertical">
    <p:spTree>
      <p:nvGrpSpPr>
        <p:cNvPr id="1" name=""/>
        <p:cNvGrpSpPr/>
        <p:nvPr/>
      </p:nvGrpSpPr>
      <p:grpSpPr>
        <a:xfrm>
          <a:off x="0" y="0"/>
          <a:ext cx="0" cy="0"/>
          <a:chOff x="0" y="0"/>
          <a:chExt cx="0" cy="0"/>
        </a:xfrm>
      </p:grpSpPr>
      <p:sp>
        <p:nvSpPr>
          <p:cNvPr id="41" name="Lighthouse in Portugal with coastal rock formations in the foreground overlooking the ocean at sunset "/>
          <p:cNvSpPr/>
          <p:nvPr>
            <p:ph type="pic" idx="21"/>
          </p:nvPr>
        </p:nvSpPr>
        <p:spPr>
          <a:xfrm>
            <a:off x="12623800" y="-1346200"/>
            <a:ext cx="10928468" cy="16319500"/>
          </a:xfrm>
          <a:prstGeom prst="rect">
            <a:avLst/>
          </a:prstGeom>
          <a:ln w="9525">
            <a:round/>
          </a:ln>
        </p:spPr>
        <p:txBody>
          <a:bodyPr lIns="91439" tIns="45719" rIns="91439" bIns="45719" anchor="t">
            <a:noAutofit/>
          </a:bodyPr>
          <a:lstStyle/>
          <a:p>
            <a:pPr/>
          </a:p>
        </p:txBody>
      </p:sp>
      <p:sp>
        <p:nvSpPr>
          <p:cNvPr id="42" name="Title Text"/>
          <p:cNvSpPr txBox="1"/>
          <p:nvPr>
            <p:ph type="title"/>
          </p:nvPr>
        </p:nvSpPr>
        <p:spPr>
          <a:xfrm>
            <a:off x="952500" y="3378200"/>
            <a:ext cx="10934700" cy="8534400"/>
          </a:xfrm>
          <a:prstGeom prst="rect">
            <a:avLst/>
          </a:prstGeom>
        </p:spPr>
        <p:txBody>
          <a:bodyPr anchor="t"/>
          <a:lstStyle/>
          <a:p>
            <a:pPr/>
            <a:r>
              <a:t>Title Text</a:t>
            </a:r>
          </a:p>
        </p:txBody>
      </p:sp>
      <p:sp>
        <p:nvSpPr>
          <p:cNvPr id="43" name="Body Level One…"/>
          <p:cNvSpPr txBox="1"/>
          <p:nvPr>
            <p:ph type="body" sz="quarter" idx="1"/>
          </p:nvPr>
        </p:nvSpPr>
        <p:spPr>
          <a:xfrm>
            <a:off x="952500" y="1638300"/>
            <a:ext cx="10934700" cy="1181100"/>
          </a:xfrm>
          <a:prstGeom prst="rect">
            <a:avLst/>
          </a:prstGeom>
        </p:spPr>
        <p:txBody>
          <a:bodyPr anchor="t"/>
          <a:lstStyle>
            <a:lvl1pPr marL="0" indent="0">
              <a:lnSpc>
                <a:spcPct val="120000"/>
              </a:lnSpc>
              <a:spcBef>
                <a:spcPts val="0"/>
              </a:spcBef>
              <a:buSzTx/>
              <a:buNone/>
              <a:defRPr sz="3200"/>
            </a:lvl1pPr>
            <a:lvl2pPr marL="0" indent="0">
              <a:lnSpc>
                <a:spcPct val="120000"/>
              </a:lnSpc>
              <a:spcBef>
                <a:spcPts val="0"/>
              </a:spcBef>
              <a:buSzTx/>
              <a:buNone/>
              <a:defRPr sz="3200"/>
            </a:lvl2pPr>
            <a:lvl3pPr marL="0" indent="0">
              <a:lnSpc>
                <a:spcPct val="120000"/>
              </a:lnSpc>
              <a:spcBef>
                <a:spcPts val="0"/>
              </a:spcBef>
              <a:buSzTx/>
              <a:buNone/>
              <a:defRPr sz="3200"/>
            </a:lvl3pPr>
            <a:lvl4pPr marL="0" indent="0">
              <a:lnSpc>
                <a:spcPct val="120000"/>
              </a:lnSpc>
              <a:spcBef>
                <a:spcPts val="0"/>
              </a:spcBef>
              <a:buSzTx/>
              <a:buNone/>
              <a:defRPr sz="3200"/>
            </a:lvl4pPr>
            <a:lvl5pPr marL="0" indent="0">
              <a:lnSpc>
                <a:spcPct val="120000"/>
              </a:lnSpc>
              <a:spcBef>
                <a:spcPts val="0"/>
              </a:spcBef>
              <a:buSzTx/>
              <a:buNone/>
              <a:defRPr sz="3200"/>
            </a:lvl5pPr>
          </a:lstStyle>
          <a:p>
            <a:pPr/>
            <a:r>
              <a:t>Body Level One</a:t>
            </a:r>
          </a:p>
          <a:p>
            <a:pPr lvl="1"/>
            <a:r>
              <a:t>Body Level Two</a:t>
            </a:r>
          </a:p>
          <a:p>
            <a:pPr lvl="2"/>
            <a:r>
              <a:t>Body Level Three</a:t>
            </a:r>
          </a:p>
          <a:p>
            <a:pPr lvl="3"/>
            <a:r>
              <a:t>Body Level Four</a:t>
            </a:r>
          </a:p>
          <a:p>
            <a:pPr lvl="4"/>
            <a:r>
              <a:t>Body Level Five</a:t>
            </a:r>
          </a:p>
        </p:txBody>
      </p:sp>
      <p:sp>
        <p:nvSpPr>
          <p:cNvPr id="4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51" name="Line"/>
          <p:cNvSpPr/>
          <p:nvPr/>
        </p:nvSpPr>
        <p:spPr>
          <a:xfrm>
            <a:off x="952500" y="3619500"/>
            <a:ext cx="22494922" cy="0"/>
          </a:xfrm>
          <a:prstGeom prst="line">
            <a:avLst/>
          </a:pr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52" name="Title Text"/>
          <p:cNvSpPr txBox="1"/>
          <p:nvPr>
            <p:ph type="title"/>
          </p:nvPr>
        </p:nvSpPr>
        <p:spPr>
          <a:prstGeom prst="rect">
            <a:avLst/>
          </a:prstGeom>
        </p:spPr>
        <p:txBody>
          <a:bodyPr/>
          <a:lstStyle/>
          <a:p>
            <a:pPr/>
            <a:r>
              <a:t>Title Text</a:t>
            </a:r>
          </a:p>
        </p:txBody>
      </p:sp>
      <p:sp>
        <p:nvSpPr>
          <p:cNvPr id="5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60" name="Line"/>
          <p:cNvSpPr/>
          <p:nvPr/>
        </p:nvSpPr>
        <p:spPr>
          <a:xfrm>
            <a:off x="952500" y="3619500"/>
            <a:ext cx="22479000" cy="0"/>
          </a:xfrm>
          <a:prstGeom prst="line">
            <a:avLst/>
          </a:pr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61" name="Title Text"/>
          <p:cNvSpPr txBox="1"/>
          <p:nvPr>
            <p:ph type="title"/>
          </p:nvPr>
        </p:nvSpPr>
        <p:spPr>
          <a:prstGeom prst="rect">
            <a:avLst/>
          </a:prstGeom>
        </p:spPr>
        <p:txBody>
          <a:bodyPr/>
          <a:lstStyle/>
          <a:p>
            <a:pPr/>
            <a:r>
              <a:t>Title Text</a:t>
            </a:r>
          </a:p>
        </p:txBody>
      </p:sp>
      <p:sp>
        <p:nvSpPr>
          <p:cNvPr id="62" name="Body Level One…"/>
          <p:cNvSpPr txBox="1"/>
          <p:nvPr>
            <p:ph type="body" idx="1"/>
          </p:nvPr>
        </p:nvSpPr>
        <p:spPr>
          <a:xfrm>
            <a:off x="952500" y="4267200"/>
            <a:ext cx="22479000" cy="8051800"/>
          </a:xfrm>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pPr/>
            <a:r>
              <a:t>Body Level One</a:t>
            </a:r>
          </a:p>
          <a:p>
            <a:pPr lvl="1"/>
            <a:r>
              <a:t>Body Level Two</a:t>
            </a:r>
          </a:p>
          <a:p>
            <a:pPr lvl="2"/>
            <a:r>
              <a:t>Body Level Three</a:t>
            </a:r>
          </a:p>
          <a:p>
            <a:pPr lvl="3"/>
            <a:r>
              <a:t>Body Level Four</a:t>
            </a:r>
          </a:p>
          <a:p>
            <a:pPr lvl="4"/>
            <a:r>
              <a:t>Body Level Five</a:t>
            </a:r>
          </a:p>
        </p:txBody>
      </p:sp>
      <p:sp>
        <p:nvSpPr>
          <p:cNvPr id="6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70" name="Line"/>
          <p:cNvSpPr/>
          <p:nvPr/>
        </p:nvSpPr>
        <p:spPr>
          <a:xfrm>
            <a:off x="952500" y="3619500"/>
            <a:ext cx="22479000" cy="0"/>
          </a:xfrm>
          <a:prstGeom prst="line">
            <a:avLst/>
          </a:pr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71" name="Rock formations in the turquoise waters of Algarve, Portugal"/>
          <p:cNvSpPr/>
          <p:nvPr>
            <p:ph type="pic" sz="half" idx="21"/>
          </p:nvPr>
        </p:nvSpPr>
        <p:spPr>
          <a:xfrm>
            <a:off x="381000" y="4229100"/>
            <a:ext cx="11684000" cy="7789334"/>
          </a:xfrm>
          <a:prstGeom prst="rect">
            <a:avLst/>
          </a:prstGeom>
          <a:ln w="9525">
            <a:round/>
          </a:ln>
        </p:spPr>
        <p:txBody>
          <a:bodyPr lIns="91439" tIns="45719" rIns="91439" bIns="45719" anchor="t">
            <a:noAutofit/>
          </a:bodyPr>
          <a:lstStyle/>
          <a:p>
            <a:pPr/>
          </a:p>
        </p:txBody>
      </p:sp>
      <p:sp>
        <p:nvSpPr>
          <p:cNvPr id="72" name="Title Text"/>
          <p:cNvSpPr txBox="1"/>
          <p:nvPr>
            <p:ph type="title"/>
          </p:nvPr>
        </p:nvSpPr>
        <p:spPr>
          <a:prstGeom prst="rect">
            <a:avLst/>
          </a:prstGeom>
        </p:spPr>
        <p:txBody>
          <a:bodyPr/>
          <a:lstStyle/>
          <a:p>
            <a:pPr/>
            <a:r>
              <a:t>Title Text</a:t>
            </a:r>
          </a:p>
        </p:txBody>
      </p:sp>
      <p:sp>
        <p:nvSpPr>
          <p:cNvPr id="73" name="Body Level One…"/>
          <p:cNvSpPr txBox="1"/>
          <p:nvPr>
            <p:ph type="body" sz="half" idx="1"/>
          </p:nvPr>
        </p:nvSpPr>
        <p:spPr>
          <a:xfrm>
            <a:off x="12687300" y="4114800"/>
            <a:ext cx="10744200" cy="7950200"/>
          </a:xfrm>
          <a:prstGeom prst="rect">
            <a:avLst/>
          </a:prstGeom>
        </p:spPr>
        <p:txBody>
          <a:bodyPr/>
          <a:lstStyle>
            <a:lvl1pPr marL="495300" indent="-495300">
              <a:spcBef>
                <a:spcPts val="4500"/>
              </a:spcBef>
              <a:buSzPct val="30000"/>
              <a:buBlip>
                <a:blip r:embed="rId2"/>
              </a:buBlip>
              <a:defRPr sz="4200"/>
            </a:lvl1pPr>
            <a:lvl2pPr marL="990600" indent="-495300">
              <a:spcBef>
                <a:spcPts val="4500"/>
              </a:spcBef>
              <a:buSzPct val="30000"/>
              <a:buBlip>
                <a:blip r:embed="rId2"/>
              </a:buBlip>
              <a:defRPr sz="4200"/>
            </a:lvl2pPr>
            <a:lvl3pPr marL="1485900" indent="-495300">
              <a:spcBef>
                <a:spcPts val="4500"/>
              </a:spcBef>
              <a:buSzPct val="30000"/>
              <a:buBlip>
                <a:blip r:embed="rId2"/>
              </a:buBlip>
              <a:defRPr sz="4200"/>
            </a:lvl3pPr>
            <a:lvl4pPr marL="1981200" indent="-495300">
              <a:spcBef>
                <a:spcPts val="4500"/>
              </a:spcBef>
              <a:buSzPct val="30000"/>
              <a:buBlip>
                <a:blip r:embed="rId2"/>
              </a:buBlip>
              <a:defRPr sz="4200"/>
            </a:lvl4pPr>
            <a:lvl5pPr marL="2476500" indent="-495300">
              <a:spcBef>
                <a:spcPts val="4500"/>
              </a:spcBef>
              <a:buSzPct val="30000"/>
              <a:buBlip>
                <a:blip r:embed="rId2"/>
              </a:buBlip>
              <a:defRPr sz="4200"/>
            </a:lvl5pPr>
          </a:lstStyle>
          <a:p>
            <a:pPr/>
            <a:r>
              <a:t>Body Level One</a:t>
            </a:r>
          </a:p>
          <a:p>
            <a:pPr lvl="1"/>
            <a:r>
              <a:t>Body Level Two</a:t>
            </a:r>
          </a:p>
          <a:p>
            <a:pPr lvl="2"/>
            <a:r>
              <a:t>Body Level Three</a:t>
            </a:r>
          </a:p>
          <a:p>
            <a:pPr lvl="3"/>
            <a:r>
              <a:t>Body Level Four</a:t>
            </a:r>
          </a:p>
          <a:p>
            <a:pPr lvl="4"/>
            <a:r>
              <a:t>Body Level Five</a:t>
            </a:r>
          </a:p>
        </p:txBody>
      </p:sp>
      <p:sp>
        <p:nvSpPr>
          <p:cNvPr id="7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81" name="Body Level One…"/>
          <p:cNvSpPr txBox="1"/>
          <p:nvPr>
            <p:ph type="body" idx="1"/>
          </p:nvPr>
        </p:nvSpPr>
        <p:spPr>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pPr/>
            <a:r>
              <a:t>Body Level One</a:t>
            </a:r>
          </a:p>
          <a:p>
            <a:pPr lvl="1"/>
            <a:r>
              <a:t>Body Level Two</a:t>
            </a:r>
          </a:p>
          <a:p>
            <a:pPr lvl="2"/>
            <a:r>
              <a:t>Body Level Three</a:t>
            </a:r>
          </a:p>
          <a:p>
            <a:pPr lvl="3"/>
            <a:r>
              <a:t>Body Level Four</a:t>
            </a:r>
          </a:p>
          <a:p>
            <a:pPr lvl="4"/>
            <a:r>
              <a:t>Body Level Five</a:t>
            </a:r>
          </a:p>
        </p:txBody>
      </p:sp>
      <p:sp>
        <p:nvSpPr>
          <p:cNvPr id="8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89" name="Green and yellow boat at water’s edge across from the village of Ferragudo, Portugal at duskFishermen boats at sea near village at dusk in Algarve, south of Portugal."/>
          <p:cNvSpPr/>
          <p:nvPr>
            <p:ph type="pic" sz="half" idx="21"/>
          </p:nvPr>
        </p:nvSpPr>
        <p:spPr>
          <a:xfrm>
            <a:off x="13208000" y="520700"/>
            <a:ext cx="10909968" cy="7277100"/>
          </a:xfrm>
          <a:prstGeom prst="rect">
            <a:avLst/>
          </a:prstGeom>
          <a:ln w="9525">
            <a:round/>
          </a:ln>
        </p:spPr>
        <p:txBody>
          <a:bodyPr lIns="91439" tIns="45719" rIns="91439" bIns="45719" anchor="t">
            <a:noAutofit/>
          </a:bodyPr>
          <a:lstStyle/>
          <a:p>
            <a:pPr/>
          </a:p>
        </p:txBody>
      </p:sp>
      <p:sp>
        <p:nvSpPr>
          <p:cNvPr id="90" name="Rock formations in the turquoise waters of Algarve, Portugal"/>
          <p:cNvSpPr/>
          <p:nvPr>
            <p:ph type="pic" sz="half" idx="22"/>
          </p:nvPr>
        </p:nvSpPr>
        <p:spPr>
          <a:xfrm>
            <a:off x="13208000" y="6146800"/>
            <a:ext cx="10160000" cy="6773334"/>
          </a:xfrm>
          <a:prstGeom prst="rect">
            <a:avLst/>
          </a:prstGeom>
          <a:ln w="9525">
            <a:round/>
          </a:ln>
        </p:spPr>
        <p:txBody>
          <a:bodyPr lIns="91439" tIns="45719" rIns="91439" bIns="45719" anchor="t">
            <a:noAutofit/>
          </a:bodyPr>
          <a:lstStyle/>
          <a:p>
            <a:pPr/>
          </a:p>
        </p:txBody>
      </p:sp>
      <p:sp>
        <p:nvSpPr>
          <p:cNvPr id="91" name="Lighthouse in Portugal with coastal rock formations in the foreground overlooking the ocean at sunset "/>
          <p:cNvSpPr/>
          <p:nvPr>
            <p:ph type="pic" idx="23"/>
          </p:nvPr>
        </p:nvSpPr>
        <p:spPr>
          <a:xfrm>
            <a:off x="742138" y="-1391145"/>
            <a:ext cx="11855474" cy="17703801"/>
          </a:xfrm>
          <a:prstGeom prst="rect">
            <a:avLst/>
          </a:prstGeom>
          <a:ln w="9525">
            <a:round/>
          </a:ln>
        </p:spPr>
        <p:txBody>
          <a:bodyPr lIns="91439" tIns="45719" rIns="91439" bIns="45719" anchor="t">
            <a:noAutofit/>
          </a:bodyPr>
          <a:lstStyle/>
          <a:p>
            <a:pPr/>
          </a:p>
        </p:txBody>
      </p:sp>
      <p:sp>
        <p:nvSpPr>
          <p:cNvPr id="9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image" Target="../media/image1.png"/><Relationship Id="rId4" Type="http://schemas.openxmlformats.org/officeDocument/2006/relationships/slideLayout" Target="../slideLayouts/slideLayout1.xml"/><Relationship Id="rId5" Type="http://schemas.openxmlformats.org/officeDocument/2006/relationships/slideLayout" Target="../slideLayouts/slideLayout2.xml"/><Relationship Id="rId6" Type="http://schemas.openxmlformats.org/officeDocument/2006/relationships/slideLayout" Target="../slideLayouts/slideLayout3.xml"/><Relationship Id="rId7" Type="http://schemas.openxmlformats.org/officeDocument/2006/relationships/slideLayout" Target="../slideLayouts/slideLayout4.xml"/><Relationship Id="rId8" Type="http://schemas.openxmlformats.org/officeDocument/2006/relationships/slideLayout" Target="../slideLayouts/slideLayout5.xml"/><Relationship Id="rId9" Type="http://schemas.openxmlformats.org/officeDocument/2006/relationships/slideLayout" Target="../slideLayouts/slideLayout6.xml"/><Relationship Id="rId10" Type="http://schemas.openxmlformats.org/officeDocument/2006/relationships/slideLayout" Target="../slideLayouts/slideLayout7.xml"/><Relationship Id="rId11" Type="http://schemas.openxmlformats.org/officeDocument/2006/relationships/slideLayout" Target="../slideLayouts/slideLayout8.xml"/><Relationship Id="rId12" Type="http://schemas.openxmlformats.org/officeDocument/2006/relationships/slideLayout" Target="../slideLayouts/slideLayout9.xml"/><Relationship Id="rId13" Type="http://schemas.openxmlformats.org/officeDocument/2006/relationships/slideLayout" Target="../slideLayouts/slideLayout10.xml"/><Relationship Id="rId14" Type="http://schemas.openxmlformats.org/officeDocument/2006/relationships/slideLayout" Target="../slideLayouts/slideLayout11.xml"/><Relationship Id="rId15" Type="http://schemas.openxmlformats.org/officeDocument/2006/relationships/slideLayout" Target="../slideLayouts/slideLayout12.xml"/><Relationship Id="rId16" Type="http://schemas.openxmlformats.org/officeDocument/2006/relationships/slideLayout" Target="../slideLayouts/slideLayout13.xml"/><Relationship Id="rId17" Type="http://schemas.openxmlformats.org/officeDocument/2006/relationships/slideLayout" Target="../slideLayouts/slideLayout14.xml"/><Relationship Id="rId18"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blipFill rotWithShape="1">
          <a:blip r:embed="rId2"/>
          <a:srcRect l="0" t="0" r="0" b="0"/>
          <a:tile tx="0" ty="0" sx="100000" sy="100000" flip="none" algn="tl"/>
        </a:blipFill>
      </p:bgPr>
    </p:bg>
    <p:spTree>
      <p:nvGrpSpPr>
        <p:cNvPr id="1" name=""/>
        <p:cNvGrpSpPr/>
        <p:nvPr/>
      </p:nvGrpSpPr>
      <p:grpSpPr>
        <a:xfrm>
          <a:off x="0" y="0"/>
          <a:ext cx="0" cy="0"/>
          <a:chOff x="0" y="0"/>
          <a:chExt cx="0" cy="0"/>
        </a:xfrm>
      </p:grpSpPr>
      <p:sp>
        <p:nvSpPr>
          <p:cNvPr id="2" name="Line"/>
          <p:cNvSpPr/>
          <p:nvPr/>
        </p:nvSpPr>
        <p:spPr>
          <a:xfrm>
            <a:off x="952500" y="13004800"/>
            <a:ext cx="22479000" cy="0"/>
          </a:xfrm>
          <a:prstGeom prst="line">
            <a:avLst/>
          </a:prstGeom>
          <a:ln w="762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3" name="Line"/>
          <p:cNvSpPr/>
          <p:nvPr/>
        </p:nvSpPr>
        <p:spPr>
          <a:xfrm>
            <a:off x="952500" y="711200"/>
            <a:ext cx="22479000" cy="0"/>
          </a:xfrm>
          <a:prstGeom prst="line">
            <a:avLst/>
          </a:pr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4" name="Body Level One…"/>
          <p:cNvSpPr txBox="1"/>
          <p:nvPr>
            <p:ph type="body" idx="1"/>
          </p:nvPr>
        </p:nvSpPr>
        <p:spPr>
          <a:xfrm>
            <a:off x="952500" y="1384300"/>
            <a:ext cx="22479000" cy="10947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lvl1pPr>
              <a:buBlip>
                <a:blip r:embed="rId3"/>
              </a:buBlip>
            </a:lvl1pPr>
            <a:lvl2pPr>
              <a:buBlip>
                <a:blip r:embed="rId3"/>
              </a:buBlip>
            </a:lvl2pPr>
            <a:lvl3pPr>
              <a:buBlip>
                <a:blip r:embed="rId3"/>
              </a:buBlip>
            </a:lvl3pPr>
            <a:lvl4pPr>
              <a:buBlip>
                <a:blip r:embed="rId3"/>
              </a:buBlip>
            </a:lvl4pPr>
            <a:lvl5pPr>
              <a:buBlip>
                <a:blip r:embed="rId3"/>
              </a:buBlip>
            </a:lvl5pPr>
          </a:lstStyle>
          <a:p>
            <a:pPr/>
            <a:r>
              <a:t>Body Level One</a:t>
            </a:r>
          </a:p>
          <a:p>
            <a:pPr lvl="1"/>
            <a:r>
              <a:t>Body Level Two</a:t>
            </a:r>
          </a:p>
          <a:p>
            <a:pPr lvl="2"/>
            <a:r>
              <a:t>Body Level Three</a:t>
            </a:r>
          </a:p>
          <a:p>
            <a:pPr lvl="3"/>
            <a:r>
              <a:t>Body Level Four</a:t>
            </a:r>
          </a:p>
          <a:p>
            <a:pPr lvl="4"/>
            <a:r>
              <a:t>Body Level Five</a:t>
            </a:r>
          </a:p>
        </p:txBody>
      </p:sp>
      <p:sp>
        <p:nvSpPr>
          <p:cNvPr id="5" name="Title Text"/>
          <p:cNvSpPr txBox="1"/>
          <p:nvPr>
            <p:ph type="title"/>
          </p:nvPr>
        </p:nvSpPr>
        <p:spPr>
          <a:xfrm>
            <a:off x="952500" y="838200"/>
            <a:ext cx="22479000" cy="26797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6" name="Slide Number"/>
          <p:cNvSpPr txBox="1"/>
          <p:nvPr>
            <p:ph type="sldNum" sz="quarter" idx="2"/>
          </p:nvPr>
        </p:nvSpPr>
        <p:spPr>
          <a:xfrm>
            <a:off x="22923500" y="12319000"/>
            <a:ext cx="419100" cy="457200"/>
          </a:xfrm>
          <a:prstGeom prst="rect">
            <a:avLst/>
          </a:prstGeom>
          <a:ln w="12700">
            <a:miter lim="400000"/>
          </a:ln>
        </p:spPr>
        <p:txBody>
          <a:bodyPr wrap="none" lIns="50800" tIns="50800" rIns="50800" bIns="50800">
            <a:spAutoFit/>
          </a:bodyPr>
          <a:lstStyle>
            <a:lvl1pPr>
              <a:defRPr sz="2400"/>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660" r:id="rId15"/>
    <p:sldLayoutId id="2147483661" r:id="rId16"/>
    <p:sldLayoutId id="2147483662" r:id="rId17"/>
    <p:sldLayoutId id="2147483663" r:id="rId18"/>
  </p:sldLayoutIdLst>
  <p:transition xmlns:p14="http://schemas.microsoft.com/office/powerpoint/2010/main" spd="med" advClick="1"/>
  <p:txStyles>
    <p:titleStyle>
      <a:lvl1pPr marL="0" marR="0" indent="0" algn="l" defTabSz="825500" rtl="0" latinLnBrk="0">
        <a:lnSpc>
          <a:spcPct val="90000"/>
        </a:lnSpc>
        <a:spcBef>
          <a:spcPts val="0"/>
        </a:spcBef>
        <a:spcAft>
          <a:spcPts val="0"/>
        </a:spcAft>
        <a:buClrTx/>
        <a:buSzTx/>
        <a:buFontTx/>
        <a:buNone/>
        <a:tabLst/>
        <a:defRPr b="0" baseline="0" cap="all" i="0" spc="0" strike="noStrike" sz="9000" u="none">
          <a:solidFill>
            <a:srgbClr val="606060"/>
          </a:solidFill>
          <a:uFillTx/>
          <a:latin typeface="+mj-lt"/>
          <a:ea typeface="+mj-ea"/>
          <a:cs typeface="+mj-cs"/>
          <a:sym typeface="Gill Sans Light"/>
        </a:defRPr>
      </a:lvl1pPr>
      <a:lvl2pPr marL="0" marR="0" indent="0" algn="l" defTabSz="825500" rtl="0" latinLnBrk="0">
        <a:lnSpc>
          <a:spcPct val="90000"/>
        </a:lnSpc>
        <a:spcBef>
          <a:spcPts val="0"/>
        </a:spcBef>
        <a:spcAft>
          <a:spcPts val="0"/>
        </a:spcAft>
        <a:buClrTx/>
        <a:buSzTx/>
        <a:buFontTx/>
        <a:buNone/>
        <a:tabLst/>
        <a:defRPr b="0" baseline="0" cap="all" i="0" spc="0" strike="noStrike" sz="9000" u="none">
          <a:solidFill>
            <a:srgbClr val="606060"/>
          </a:solidFill>
          <a:uFillTx/>
          <a:latin typeface="+mj-lt"/>
          <a:ea typeface="+mj-ea"/>
          <a:cs typeface="+mj-cs"/>
          <a:sym typeface="Gill Sans Light"/>
        </a:defRPr>
      </a:lvl2pPr>
      <a:lvl3pPr marL="0" marR="0" indent="0" algn="l" defTabSz="825500" rtl="0" latinLnBrk="0">
        <a:lnSpc>
          <a:spcPct val="90000"/>
        </a:lnSpc>
        <a:spcBef>
          <a:spcPts val="0"/>
        </a:spcBef>
        <a:spcAft>
          <a:spcPts val="0"/>
        </a:spcAft>
        <a:buClrTx/>
        <a:buSzTx/>
        <a:buFontTx/>
        <a:buNone/>
        <a:tabLst/>
        <a:defRPr b="0" baseline="0" cap="all" i="0" spc="0" strike="noStrike" sz="9000" u="none">
          <a:solidFill>
            <a:srgbClr val="606060"/>
          </a:solidFill>
          <a:uFillTx/>
          <a:latin typeface="+mj-lt"/>
          <a:ea typeface="+mj-ea"/>
          <a:cs typeface="+mj-cs"/>
          <a:sym typeface="Gill Sans Light"/>
        </a:defRPr>
      </a:lvl3pPr>
      <a:lvl4pPr marL="0" marR="0" indent="0" algn="l" defTabSz="825500" rtl="0" latinLnBrk="0">
        <a:lnSpc>
          <a:spcPct val="90000"/>
        </a:lnSpc>
        <a:spcBef>
          <a:spcPts val="0"/>
        </a:spcBef>
        <a:spcAft>
          <a:spcPts val="0"/>
        </a:spcAft>
        <a:buClrTx/>
        <a:buSzTx/>
        <a:buFontTx/>
        <a:buNone/>
        <a:tabLst/>
        <a:defRPr b="0" baseline="0" cap="all" i="0" spc="0" strike="noStrike" sz="9000" u="none">
          <a:solidFill>
            <a:srgbClr val="606060"/>
          </a:solidFill>
          <a:uFillTx/>
          <a:latin typeface="+mj-lt"/>
          <a:ea typeface="+mj-ea"/>
          <a:cs typeface="+mj-cs"/>
          <a:sym typeface="Gill Sans Light"/>
        </a:defRPr>
      </a:lvl4pPr>
      <a:lvl5pPr marL="0" marR="0" indent="0" algn="l" defTabSz="825500" rtl="0" latinLnBrk="0">
        <a:lnSpc>
          <a:spcPct val="90000"/>
        </a:lnSpc>
        <a:spcBef>
          <a:spcPts val="0"/>
        </a:spcBef>
        <a:spcAft>
          <a:spcPts val="0"/>
        </a:spcAft>
        <a:buClrTx/>
        <a:buSzTx/>
        <a:buFontTx/>
        <a:buNone/>
        <a:tabLst/>
        <a:defRPr b="0" baseline="0" cap="all" i="0" spc="0" strike="noStrike" sz="9000" u="none">
          <a:solidFill>
            <a:srgbClr val="606060"/>
          </a:solidFill>
          <a:uFillTx/>
          <a:latin typeface="+mj-lt"/>
          <a:ea typeface="+mj-ea"/>
          <a:cs typeface="+mj-cs"/>
          <a:sym typeface="Gill Sans Light"/>
        </a:defRPr>
      </a:lvl5pPr>
      <a:lvl6pPr marL="0" marR="0" indent="0" algn="l" defTabSz="825500" rtl="0" latinLnBrk="0">
        <a:lnSpc>
          <a:spcPct val="90000"/>
        </a:lnSpc>
        <a:spcBef>
          <a:spcPts val="0"/>
        </a:spcBef>
        <a:spcAft>
          <a:spcPts val="0"/>
        </a:spcAft>
        <a:buClrTx/>
        <a:buSzTx/>
        <a:buFontTx/>
        <a:buNone/>
        <a:tabLst/>
        <a:defRPr b="0" baseline="0" cap="all" i="0" spc="0" strike="noStrike" sz="9000" u="none">
          <a:solidFill>
            <a:srgbClr val="606060"/>
          </a:solidFill>
          <a:uFillTx/>
          <a:latin typeface="+mj-lt"/>
          <a:ea typeface="+mj-ea"/>
          <a:cs typeface="+mj-cs"/>
          <a:sym typeface="Gill Sans Light"/>
        </a:defRPr>
      </a:lvl6pPr>
      <a:lvl7pPr marL="0" marR="0" indent="0" algn="l" defTabSz="825500" rtl="0" latinLnBrk="0">
        <a:lnSpc>
          <a:spcPct val="90000"/>
        </a:lnSpc>
        <a:spcBef>
          <a:spcPts val="0"/>
        </a:spcBef>
        <a:spcAft>
          <a:spcPts val="0"/>
        </a:spcAft>
        <a:buClrTx/>
        <a:buSzTx/>
        <a:buFontTx/>
        <a:buNone/>
        <a:tabLst/>
        <a:defRPr b="0" baseline="0" cap="all" i="0" spc="0" strike="noStrike" sz="9000" u="none">
          <a:solidFill>
            <a:srgbClr val="606060"/>
          </a:solidFill>
          <a:uFillTx/>
          <a:latin typeface="+mj-lt"/>
          <a:ea typeface="+mj-ea"/>
          <a:cs typeface="+mj-cs"/>
          <a:sym typeface="Gill Sans Light"/>
        </a:defRPr>
      </a:lvl7pPr>
      <a:lvl8pPr marL="0" marR="0" indent="0" algn="l" defTabSz="825500" rtl="0" latinLnBrk="0">
        <a:lnSpc>
          <a:spcPct val="90000"/>
        </a:lnSpc>
        <a:spcBef>
          <a:spcPts val="0"/>
        </a:spcBef>
        <a:spcAft>
          <a:spcPts val="0"/>
        </a:spcAft>
        <a:buClrTx/>
        <a:buSzTx/>
        <a:buFontTx/>
        <a:buNone/>
        <a:tabLst/>
        <a:defRPr b="0" baseline="0" cap="all" i="0" spc="0" strike="noStrike" sz="9000" u="none">
          <a:solidFill>
            <a:srgbClr val="606060"/>
          </a:solidFill>
          <a:uFillTx/>
          <a:latin typeface="+mj-lt"/>
          <a:ea typeface="+mj-ea"/>
          <a:cs typeface="+mj-cs"/>
          <a:sym typeface="Gill Sans Light"/>
        </a:defRPr>
      </a:lvl8pPr>
      <a:lvl9pPr marL="0" marR="0" indent="0" algn="l" defTabSz="825500" rtl="0" latinLnBrk="0">
        <a:lnSpc>
          <a:spcPct val="90000"/>
        </a:lnSpc>
        <a:spcBef>
          <a:spcPts val="0"/>
        </a:spcBef>
        <a:spcAft>
          <a:spcPts val="0"/>
        </a:spcAft>
        <a:buClrTx/>
        <a:buSzTx/>
        <a:buFontTx/>
        <a:buNone/>
        <a:tabLst/>
        <a:defRPr b="0" baseline="0" cap="all" i="0" spc="0" strike="noStrike" sz="9000" u="none">
          <a:solidFill>
            <a:srgbClr val="606060"/>
          </a:solidFill>
          <a:uFillTx/>
          <a:latin typeface="+mj-lt"/>
          <a:ea typeface="+mj-ea"/>
          <a:cs typeface="+mj-cs"/>
          <a:sym typeface="Gill Sans Light"/>
        </a:defRPr>
      </a:lvl9pPr>
    </p:titleStyle>
    <p:bodyStyle>
      <a:lvl1pPr marL="571500" marR="0" indent="-571500" algn="l" defTabSz="825500" rtl="0" latinLnBrk="0">
        <a:lnSpc>
          <a:spcPct val="100000"/>
        </a:lnSpc>
        <a:spcBef>
          <a:spcPts val="5900"/>
        </a:spcBef>
        <a:spcAft>
          <a:spcPts val="0"/>
        </a:spcAft>
        <a:buClrTx/>
        <a:buSzPct val="30000"/>
        <a:buFontTx/>
        <a:buBlip>
          <a:blip r:embed="rId3"/>
        </a:buBlip>
        <a:tabLst/>
        <a:defRPr b="0" baseline="0" cap="none" i="0" spc="0" strike="noStrike" sz="4600" u="none">
          <a:solidFill>
            <a:srgbClr val="606060"/>
          </a:solidFill>
          <a:uFillTx/>
          <a:latin typeface="+mn-lt"/>
          <a:ea typeface="+mn-ea"/>
          <a:cs typeface="+mn-cs"/>
          <a:sym typeface="Gill Sans"/>
        </a:defRPr>
      </a:lvl1pPr>
      <a:lvl2pPr marL="1143000" marR="0" indent="-571500" algn="l" defTabSz="825500" rtl="0" latinLnBrk="0">
        <a:lnSpc>
          <a:spcPct val="100000"/>
        </a:lnSpc>
        <a:spcBef>
          <a:spcPts val="5900"/>
        </a:spcBef>
        <a:spcAft>
          <a:spcPts val="0"/>
        </a:spcAft>
        <a:buClrTx/>
        <a:buSzPct val="30000"/>
        <a:buFontTx/>
        <a:buBlip>
          <a:blip r:embed="rId3"/>
        </a:buBlip>
        <a:tabLst/>
        <a:defRPr b="0" baseline="0" cap="none" i="0" spc="0" strike="noStrike" sz="4600" u="none">
          <a:solidFill>
            <a:srgbClr val="606060"/>
          </a:solidFill>
          <a:uFillTx/>
          <a:latin typeface="+mn-lt"/>
          <a:ea typeface="+mn-ea"/>
          <a:cs typeface="+mn-cs"/>
          <a:sym typeface="Gill Sans"/>
        </a:defRPr>
      </a:lvl2pPr>
      <a:lvl3pPr marL="1714500" marR="0" indent="-571500" algn="l" defTabSz="825500" rtl="0" latinLnBrk="0">
        <a:lnSpc>
          <a:spcPct val="100000"/>
        </a:lnSpc>
        <a:spcBef>
          <a:spcPts val="5900"/>
        </a:spcBef>
        <a:spcAft>
          <a:spcPts val="0"/>
        </a:spcAft>
        <a:buClrTx/>
        <a:buSzPct val="30000"/>
        <a:buFontTx/>
        <a:buBlip>
          <a:blip r:embed="rId3"/>
        </a:buBlip>
        <a:tabLst/>
        <a:defRPr b="0" baseline="0" cap="none" i="0" spc="0" strike="noStrike" sz="4600" u="none">
          <a:solidFill>
            <a:srgbClr val="606060"/>
          </a:solidFill>
          <a:uFillTx/>
          <a:latin typeface="+mn-lt"/>
          <a:ea typeface="+mn-ea"/>
          <a:cs typeface="+mn-cs"/>
          <a:sym typeface="Gill Sans"/>
        </a:defRPr>
      </a:lvl3pPr>
      <a:lvl4pPr marL="2286000" marR="0" indent="-571500" algn="l" defTabSz="825500" rtl="0" latinLnBrk="0">
        <a:lnSpc>
          <a:spcPct val="100000"/>
        </a:lnSpc>
        <a:spcBef>
          <a:spcPts val="5900"/>
        </a:spcBef>
        <a:spcAft>
          <a:spcPts val="0"/>
        </a:spcAft>
        <a:buClrTx/>
        <a:buSzPct val="30000"/>
        <a:buFontTx/>
        <a:buBlip>
          <a:blip r:embed="rId3"/>
        </a:buBlip>
        <a:tabLst/>
        <a:defRPr b="0" baseline="0" cap="none" i="0" spc="0" strike="noStrike" sz="4600" u="none">
          <a:solidFill>
            <a:srgbClr val="606060"/>
          </a:solidFill>
          <a:uFillTx/>
          <a:latin typeface="+mn-lt"/>
          <a:ea typeface="+mn-ea"/>
          <a:cs typeface="+mn-cs"/>
          <a:sym typeface="Gill Sans"/>
        </a:defRPr>
      </a:lvl4pPr>
      <a:lvl5pPr marL="2857500" marR="0" indent="-571500" algn="l" defTabSz="825500" rtl="0" latinLnBrk="0">
        <a:lnSpc>
          <a:spcPct val="100000"/>
        </a:lnSpc>
        <a:spcBef>
          <a:spcPts val="5900"/>
        </a:spcBef>
        <a:spcAft>
          <a:spcPts val="0"/>
        </a:spcAft>
        <a:buClrTx/>
        <a:buSzPct val="30000"/>
        <a:buFontTx/>
        <a:buBlip>
          <a:blip r:embed="rId3"/>
        </a:buBlip>
        <a:tabLst/>
        <a:defRPr b="0" baseline="0" cap="none" i="0" spc="0" strike="noStrike" sz="4600" u="none">
          <a:solidFill>
            <a:srgbClr val="606060"/>
          </a:solidFill>
          <a:uFillTx/>
          <a:latin typeface="+mn-lt"/>
          <a:ea typeface="+mn-ea"/>
          <a:cs typeface="+mn-cs"/>
          <a:sym typeface="Gill Sans"/>
        </a:defRPr>
      </a:lvl5pPr>
      <a:lvl6pPr marL="3429000" marR="0" indent="-571500" algn="l" defTabSz="825500" rtl="0" latinLnBrk="0">
        <a:lnSpc>
          <a:spcPct val="100000"/>
        </a:lnSpc>
        <a:spcBef>
          <a:spcPts val="5900"/>
        </a:spcBef>
        <a:spcAft>
          <a:spcPts val="0"/>
        </a:spcAft>
        <a:buClrTx/>
        <a:buSzPct val="30000"/>
        <a:buFontTx/>
        <a:buBlip>
          <a:blip r:embed="rId3"/>
        </a:buBlip>
        <a:tabLst/>
        <a:defRPr b="0" baseline="0" cap="none" i="0" spc="0" strike="noStrike" sz="4600" u="none">
          <a:solidFill>
            <a:srgbClr val="606060"/>
          </a:solidFill>
          <a:uFillTx/>
          <a:latin typeface="+mn-lt"/>
          <a:ea typeface="+mn-ea"/>
          <a:cs typeface="+mn-cs"/>
          <a:sym typeface="Gill Sans"/>
        </a:defRPr>
      </a:lvl6pPr>
      <a:lvl7pPr marL="4000500" marR="0" indent="-571500" algn="l" defTabSz="825500" rtl="0" latinLnBrk="0">
        <a:lnSpc>
          <a:spcPct val="100000"/>
        </a:lnSpc>
        <a:spcBef>
          <a:spcPts val="5900"/>
        </a:spcBef>
        <a:spcAft>
          <a:spcPts val="0"/>
        </a:spcAft>
        <a:buClrTx/>
        <a:buSzPct val="30000"/>
        <a:buFontTx/>
        <a:buBlip>
          <a:blip r:embed="rId3"/>
        </a:buBlip>
        <a:tabLst/>
        <a:defRPr b="0" baseline="0" cap="none" i="0" spc="0" strike="noStrike" sz="4600" u="none">
          <a:solidFill>
            <a:srgbClr val="606060"/>
          </a:solidFill>
          <a:uFillTx/>
          <a:latin typeface="+mn-lt"/>
          <a:ea typeface="+mn-ea"/>
          <a:cs typeface="+mn-cs"/>
          <a:sym typeface="Gill Sans"/>
        </a:defRPr>
      </a:lvl7pPr>
      <a:lvl8pPr marL="4572000" marR="0" indent="-571500" algn="l" defTabSz="825500" rtl="0" latinLnBrk="0">
        <a:lnSpc>
          <a:spcPct val="100000"/>
        </a:lnSpc>
        <a:spcBef>
          <a:spcPts val="5900"/>
        </a:spcBef>
        <a:spcAft>
          <a:spcPts val="0"/>
        </a:spcAft>
        <a:buClrTx/>
        <a:buSzPct val="30000"/>
        <a:buFontTx/>
        <a:buBlip>
          <a:blip r:embed="rId3"/>
        </a:buBlip>
        <a:tabLst/>
        <a:defRPr b="0" baseline="0" cap="none" i="0" spc="0" strike="noStrike" sz="4600" u="none">
          <a:solidFill>
            <a:srgbClr val="606060"/>
          </a:solidFill>
          <a:uFillTx/>
          <a:latin typeface="+mn-lt"/>
          <a:ea typeface="+mn-ea"/>
          <a:cs typeface="+mn-cs"/>
          <a:sym typeface="Gill Sans"/>
        </a:defRPr>
      </a:lvl8pPr>
      <a:lvl9pPr marL="5143500" marR="0" indent="-571500" algn="l" defTabSz="825500" rtl="0" latinLnBrk="0">
        <a:lnSpc>
          <a:spcPct val="100000"/>
        </a:lnSpc>
        <a:spcBef>
          <a:spcPts val="5900"/>
        </a:spcBef>
        <a:spcAft>
          <a:spcPts val="0"/>
        </a:spcAft>
        <a:buClrTx/>
        <a:buSzPct val="30000"/>
        <a:buFontTx/>
        <a:buBlip>
          <a:blip r:embed="rId3"/>
        </a:buBlip>
        <a:tabLst/>
        <a:defRPr b="0" baseline="0" cap="none" i="0" spc="0" strike="noStrike" sz="4600" u="none">
          <a:solidFill>
            <a:srgbClr val="606060"/>
          </a:solidFill>
          <a:uFillTx/>
          <a:latin typeface="+mn-lt"/>
          <a:ea typeface="+mn-ea"/>
          <a:cs typeface="+mn-cs"/>
          <a:sym typeface="Gill Sans"/>
        </a:defRPr>
      </a:lvl9pPr>
    </p:bodyStyle>
    <p:otherStyle>
      <a:lvl1pPr marL="0" marR="0" indent="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a:defRPr>
      </a:lvl1pPr>
      <a:lvl2pPr marL="0" marR="0" indent="2286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a:defRPr>
      </a:lvl2pPr>
      <a:lvl3pPr marL="0" marR="0" indent="4572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a:defRPr>
      </a:lvl3pPr>
      <a:lvl4pPr marL="0" marR="0" indent="6858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a:defRPr>
      </a:lvl4pPr>
      <a:lvl5pPr marL="0" marR="0" indent="9144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a:defRPr>
      </a:lvl5pPr>
      <a:lvl6pPr marL="0" marR="0" indent="11430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a:defRPr>
      </a:lvl6pPr>
      <a:lvl7pPr marL="0" marR="0" indent="13716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a:defRPr>
      </a:lvl7pPr>
      <a:lvl8pPr marL="0" marR="0" indent="16002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a:defRPr>
      </a:lvl8pPr>
      <a:lvl9pPr marL="0" marR="0" indent="18288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image" Target="../media/image1.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_rels/slide12.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 Id="rId3" Type="http://schemas.openxmlformats.org/officeDocument/2006/relationships/image" Target="../media/image1.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 Id="rId3" Type="http://schemas.openxmlformats.org/officeDocument/2006/relationships/image" Target="../media/image1.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 Id="rId3" Type="http://schemas.openxmlformats.org/officeDocument/2006/relationships/image" Target="../media/image1.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 Id="rId3" Type="http://schemas.openxmlformats.org/officeDocument/2006/relationships/image" Target="../media/image1.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6.png"/><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9.png"/><Relationship Id="rId6" Type="http://schemas.openxmlformats.org/officeDocument/2006/relationships/image" Target="../media/image10.png"/><Relationship Id="rId7" Type="http://schemas.openxmlformats.org/officeDocument/2006/relationships/image" Target="../media/image11.png"/><Relationship Id="rId8" Type="http://schemas.openxmlformats.org/officeDocument/2006/relationships/image" Target="../media/image12.png"/><Relationship Id="rId9" Type="http://schemas.openxmlformats.org/officeDocument/2006/relationships/image" Target="../media/image13.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xml"/><Relationship Id="rId3" Type="http://schemas.openxmlformats.org/officeDocument/2006/relationships/image" Target="../media/image1.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xml"/><Relationship Id="rId3" Type="http://schemas.openxmlformats.org/officeDocument/2006/relationships/image" Target="../media/image1.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xml"/></Relationships>

</file>

<file path=ppt/slides/_rels/slide2.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20.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7.xml"/><Relationship Id="rId3" Type="http://schemas.openxmlformats.org/officeDocument/2006/relationships/image" Target="../media/image1.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8.xml"/><Relationship Id="rId3" Type="http://schemas.openxmlformats.org/officeDocument/2006/relationships/image" Target="../media/image1.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9.xml"/><Relationship Id="rId3" Type="http://schemas.openxmlformats.org/officeDocument/2006/relationships/image" Target="../media/image1.png"/></Relationships>

</file>

<file path=ppt/slides/_rels/slide23.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0.xml"/></Relationships>

</file>

<file path=ppt/slides/_rels/slide24.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1.xml"/><Relationship Id="rId3" Type="http://schemas.openxmlformats.org/officeDocument/2006/relationships/image" Target="../media/image1.png"/></Relationships>

</file>

<file path=ppt/slides/_rels/slide25.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3.jpeg"/></Relationships>

</file>

<file path=ppt/slides/_rels/slide26.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4.jpeg"/></Relationships>

</file>

<file path=ppt/slides/_rels/slide27.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5.jpeg"/></Relationships>

</file>

<file path=ppt/slides/_rels/slide28.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4.png"/></Relationships>

</file>

<file path=ppt/slides/_rels/slide29.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2.xml"/><Relationship Id="rId3" Type="http://schemas.openxmlformats.org/officeDocument/2006/relationships/image" Target="../media/image1.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30.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3.xml"/><Relationship Id="rId3" Type="http://schemas.openxmlformats.org/officeDocument/2006/relationships/image" Target="../media/image1.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 Id="rId3" Type="http://schemas.openxmlformats.org/officeDocument/2006/relationships/image" Target="../media/image1.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 Id="rId3" Type="http://schemas.openxmlformats.org/officeDocument/2006/relationships/image" Target="../media/image1.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 Id="rId3" Type="http://schemas.openxmlformats.org/officeDocument/2006/relationships/image" Target="../media/image1.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 Id="rId3" Type="http://schemas.openxmlformats.org/officeDocument/2006/relationships/image" Target="../media/image1.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53" name="Rock formations in the turquoise waters of Algarve, Portugal" descr="Rock formations in the turquoise waters of Algarve, Portugal"/>
          <p:cNvPicPr>
            <a:picLocks noChangeAspect="0"/>
          </p:cNvPicPr>
          <p:nvPr>
            <p:ph type="pic" idx="21"/>
          </p:nvPr>
        </p:nvPicPr>
        <p:blipFill>
          <a:blip r:embed="rId2">
            <a:extLst/>
          </a:blip>
          <a:stretch>
            <a:fillRect/>
          </a:stretch>
        </p:blipFill>
        <p:spPr>
          <a:xfrm>
            <a:off x="825500" y="1320800"/>
            <a:ext cx="22733000" cy="8331200"/>
          </a:xfrm>
          <a:prstGeom prst="rect">
            <a:avLst/>
          </a:prstGeom>
        </p:spPr>
      </p:pic>
      <p:sp>
        <p:nvSpPr>
          <p:cNvPr id="154" name="The Revelation of Jesus Christ"/>
          <p:cNvSpPr txBox="1"/>
          <p:nvPr>
            <p:ph type="title"/>
          </p:nvPr>
        </p:nvSpPr>
        <p:spPr>
          <a:prstGeom prst="rect">
            <a:avLst/>
          </a:prstGeom>
        </p:spPr>
        <p:txBody>
          <a:bodyPr/>
          <a:lstStyle/>
          <a:p>
            <a:pPr/>
            <a:r>
              <a:t>The Revelation of Jesus Christ</a:t>
            </a:r>
          </a:p>
        </p:txBody>
      </p:sp>
      <p:sp>
        <p:nvSpPr>
          <p:cNvPr id="155" name="Vision 3, Part 2 (Revelation 12:13 - 13:2, Daniel 2 and 7, ) - The Dragon, the Woman, and the Beast"/>
          <p:cNvSpPr txBox="1"/>
          <p:nvPr>
            <p:ph type="body" sz="quarter" idx="1"/>
          </p:nvPr>
        </p:nvSpPr>
        <p:spPr>
          <a:prstGeom prst="rect">
            <a:avLst/>
          </a:prstGeom>
        </p:spPr>
        <p:txBody>
          <a:bodyPr/>
          <a:lstStyle/>
          <a:p>
            <a:pPr/>
            <a:r>
              <a:t>Vision 3, Part 2 (Revelation 12:13 - 13:2, Daniel 2 and 7, ) - The Dragon, the Woman, and the Beast</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3" name="The fourth beast = Rome"/>
          <p:cNvSpPr txBox="1"/>
          <p:nvPr>
            <p:ph type="title"/>
          </p:nvPr>
        </p:nvSpPr>
        <p:spPr>
          <a:prstGeom prst="rect">
            <a:avLst/>
          </a:prstGeom>
        </p:spPr>
        <p:txBody>
          <a:bodyPr/>
          <a:lstStyle/>
          <a:p>
            <a:pPr/>
            <a:r>
              <a:t>The fourth beast = Rome</a:t>
            </a:r>
          </a:p>
        </p:txBody>
      </p:sp>
      <p:sp>
        <p:nvSpPr>
          <p:cNvPr id="194" name="Teeth of iron, nails of bronze — a composite of Rome and Greece…"/>
          <p:cNvSpPr txBox="1"/>
          <p:nvPr>
            <p:ph type="body" idx="1"/>
          </p:nvPr>
        </p:nvSpPr>
        <p:spPr>
          <a:prstGeom prst="rect">
            <a:avLst/>
          </a:prstGeom>
        </p:spPr>
        <p:txBody>
          <a:bodyPr/>
          <a:lstStyle/>
          <a:p>
            <a:pPr marL="565784" indent="-565784" defTabSz="817244">
              <a:lnSpc>
                <a:spcPct val="120000"/>
              </a:lnSpc>
              <a:spcBef>
                <a:spcPts val="3500"/>
              </a:spcBef>
              <a:buBlip>
                <a:blip r:embed="rId3"/>
              </a:buBlip>
              <a:defRPr sz="5742"/>
            </a:pPr>
            <a:r>
              <a:t>Teeth of iron, nails of bronze — a composite of Rome and Greece</a:t>
            </a:r>
          </a:p>
          <a:p>
            <a:pPr marL="565784" indent="-565784" defTabSz="817244">
              <a:lnSpc>
                <a:spcPct val="120000"/>
              </a:lnSpc>
              <a:spcBef>
                <a:spcPts val="3500"/>
              </a:spcBef>
              <a:buBlip>
                <a:blip r:embed="rId3"/>
              </a:buBlip>
              <a:defRPr sz="5742"/>
            </a:pPr>
            <a:r>
              <a:t>Ten horns on its head</a:t>
            </a:r>
          </a:p>
          <a:p>
            <a:pPr marL="565784" indent="-565784" defTabSz="817244">
              <a:lnSpc>
                <a:spcPct val="120000"/>
              </a:lnSpc>
              <a:spcBef>
                <a:spcPts val="3500"/>
              </a:spcBef>
              <a:buBlip>
                <a:blip r:embed="rId3"/>
              </a:buBlip>
              <a:defRPr sz="5742"/>
            </a:pPr>
            <a:r>
              <a:t>A little horn that speaks pompous words, persecutes and makes war with the saints, attempts to change times and law, prevails for time and times and half of time</a:t>
            </a:r>
          </a:p>
          <a:p>
            <a:pPr marL="565784" indent="-565784" defTabSz="817244">
              <a:lnSpc>
                <a:spcPct val="120000"/>
              </a:lnSpc>
              <a:spcBef>
                <a:spcPts val="3500"/>
              </a:spcBef>
              <a:buBlip>
                <a:blip r:embed="rId3"/>
              </a:buBlip>
              <a:defRPr sz="5742"/>
            </a:pPr>
            <a:r>
              <a:t>The beast exists in some form until the Day of Judgment — Daniel 7:9-11</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94">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94">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194">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194">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194">
                                            <p:txEl>
                                              <p:pRg st="3" end="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94" grpId="1"/>
    </p:bldLst>
  </p:timing>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8" name="Revelation 13:1-2:  The Beast"/>
          <p:cNvSpPr txBox="1"/>
          <p:nvPr>
            <p:ph type="title"/>
          </p:nvPr>
        </p:nvSpPr>
        <p:spPr>
          <a:prstGeom prst="rect">
            <a:avLst/>
          </a:prstGeom>
        </p:spPr>
        <p:txBody>
          <a:bodyPr/>
          <a:lstStyle/>
          <a:p>
            <a:pPr/>
            <a:r>
              <a:t>Revelation 13:1-2:  The Beast</a:t>
            </a:r>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2" name="A Beast Rises from the sea"/>
          <p:cNvSpPr txBox="1"/>
          <p:nvPr>
            <p:ph type="title"/>
          </p:nvPr>
        </p:nvSpPr>
        <p:spPr>
          <a:prstGeom prst="rect">
            <a:avLst/>
          </a:prstGeom>
        </p:spPr>
        <p:txBody>
          <a:bodyPr/>
          <a:lstStyle/>
          <a:p>
            <a:pPr/>
            <a:r>
              <a:t>A Beast Rises from the sea</a:t>
            </a:r>
          </a:p>
        </p:txBody>
      </p:sp>
      <p:sp>
        <p:nvSpPr>
          <p:cNvPr id="203" name="Reminiscent of the four beasts in Daniel 7 who rose out of “the Great Sea”…"/>
          <p:cNvSpPr txBox="1"/>
          <p:nvPr>
            <p:ph type="body" idx="1"/>
          </p:nvPr>
        </p:nvSpPr>
        <p:spPr>
          <a:prstGeom prst="rect">
            <a:avLst/>
          </a:prstGeom>
        </p:spPr>
        <p:txBody>
          <a:bodyPr/>
          <a:lstStyle/>
          <a:p>
            <a:pPr marL="571499" indent="-571499">
              <a:lnSpc>
                <a:spcPct val="120000"/>
              </a:lnSpc>
              <a:buBlip>
                <a:blip r:embed="rId3"/>
              </a:buBlip>
              <a:defRPr sz="5700"/>
            </a:pPr>
            <a:r>
              <a:t>Reminiscent of the four beasts in Daniel 7 who rose out of “the Great Sea”</a:t>
            </a:r>
          </a:p>
          <a:p>
            <a:pPr marL="571499" indent="-571499">
              <a:lnSpc>
                <a:spcPct val="120000"/>
              </a:lnSpc>
              <a:buBlip>
                <a:blip r:embed="rId3"/>
              </a:buBlip>
              <a:defRPr sz="5700"/>
            </a:pPr>
            <a:r>
              <a:t>Beast = a kingdom antagonistic to God and His people (Daniel 7:17, 23)</a:t>
            </a:r>
          </a:p>
          <a:p>
            <a:pPr marL="571499" indent="-571499">
              <a:lnSpc>
                <a:spcPct val="120000"/>
              </a:lnSpc>
              <a:buBlip>
                <a:blip r:embed="rId3"/>
              </a:buBlip>
              <a:defRPr sz="5700"/>
            </a:pPr>
            <a:r>
              <a:t>The sea = a vast multitude of people (Revelation 17:15, “The waters which you saw, where the harlot sits, are peoples, multitudes, nations, and tongues.”)</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03">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20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20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203">
                                            <p:txEl>
                                              <p:pRg st="2" end="2"/>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03" grpId="1"/>
    </p:bldLst>
  </p:timing>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7" name="The beast described"/>
          <p:cNvSpPr txBox="1"/>
          <p:nvPr>
            <p:ph type="title"/>
          </p:nvPr>
        </p:nvSpPr>
        <p:spPr>
          <a:prstGeom prst="rect">
            <a:avLst/>
          </a:prstGeom>
        </p:spPr>
        <p:txBody>
          <a:bodyPr/>
          <a:lstStyle/>
          <a:p>
            <a:pPr/>
            <a:r>
              <a:t>The beast described</a:t>
            </a:r>
          </a:p>
        </p:txBody>
      </p:sp>
      <p:sp>
        <p:nvSpPr>
          <p:cNvPr id="208" name="He has “seven heads” = seven hills or seven kings (see Revelation 17:9-10)…"/>
          <p:cNvSpPr txBox="1"/>
          <p:nvPr>
            <p:ph type="body" idx="1"/>
          </p:nvPr>
        </p:nvSpPr>
        <p:spPr>
          <a:prstGeom prst="rect">
            <a:avLst/>
          </a:prstGeom>
        </p:spPr>
        <p:txBody>
          <a:bodyPr/>
          <a:lstStyle/>
          <a:p>
            <a:pPr marL="542924" indent="-542924" defTabSz="784225">
              <a:lnSpc>
                <a:spcPct val="120000"/>
              </a:lnSpc>
              <a:spcBef>
                <a:spcPts val="3400"/>
              </a:spcBef>
              <a:buBlip>
                <a:blip r:embed="rId3"/>
              </a:buBlip>
              <a:defRPr sz="5700"/>
            </a:pPr>
            <a:r>
              <a:t>He has “seven heads” = seven hills or seven kings (see Revelation 17:9-10)</a:t>
            </a:r>
          </a:p>
          <a:p>
            <a:pPr marL="542924" indent="-542924" defTabSz="784225">
              <a:lnSpc>
                <a:spcPct val="120000"/>
              </a:lnSpc>
              <a:spcBef>
                <a:spcPts val="3400"/>
              </a:spcBef>
              <a:buBlip>
                <a:blip r:embed="rId3"/>
              </a:buBlip>
              <a:defRPr sz="5700"/>
            </a:pPr>
            <a:r>
              <a:t>“…ten horns” = ten kings (see Daniel 7:24)</a:t>
            </a:r>
          </a:p>
          <a:p>
            <a:pPr marL="542924" indent="-542924" defTabSz="784225">
              <a:lnSpc>
                <a:spcPct val="120000"/>
              </a:lnSpc>
              <a:spcBef>
                <a:spcPts val="3400"/>
              </a:spcBef>
              <a:buBlip>
                <a:blip r:embed="rId3"/>
              </a:buBlip>
              <a:defRPr sz="5700"/>
            </a:pPr>
            <a:r>
              <a:t>“…ten crowns” = ten kingdoms established and granted authority by the beast (see Revelation 17:12)</a:t>
            </a:r>
          </a:p>
          <a:p>
            <a:pPr marL="542924" indent="-542924" defTabSz="784225">
              <a:lnSpc>
                <a:spcPct val="120000"/>
              </a:lnSpc>
              <a:spcBef>
                <a:spcPts val="3400"/>
              </a:spcBef>
              <a:buBlip>
                <a:blip r:embed="rId3"/>
              </a:buBlip>
              <a:defRPr sz="5700"/>
            </a:pPr>
            <a:r>
              <a:t>“…on his heads a blasphemous name” = speaks evil of that which is high and holy</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08">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208">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208">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208">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208">
                                            <p:txEl>
                                              <p:pRg st="3" end="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08" grpId="1"/>
    </p:bldLst>
  </p:timing>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2" name="A composite"/>
          <p:cNvSpPr txBox="1"/>
          <p:nvPr>
            <p:ph type="title"/>
          </p:nvPr>
        </p:nvSpPr>
        <p:spPr>
          <a:prstGeom prst="rect">
            <a:avLst/>
          </a:prstGeom>
        </p:spPr>
        <p:txBody>
          <a:bodyPr/>
          <a:lstStyle/>
          <a:p>
            <a:pPr/>
            <a:r>
              <a:t>A composite</a:t>
            </a:r>
          </a:p>
        </p:txBody>
      </p:sp>
      <p:sp>
        <p:nvSpPr>
          <p:cNvPr id="213" name="“leopard” – Greece…"/>
          <p:cNvSpPr txBox="1"/>
          <p:nvPr>
            <p:ph type="body" idx="1"/>
          </p:nvPr>
        </p:nvSpPr>
        <p:spPr>
          <a:prstGeom prst="rect">
            <a:avLst/>
          </a:prstGeom>
        </p:spPr>
        <p:txBody>
          <a:bodyPr/>
          <a:lstStyle/>
          <a:p>
            <a:pPr marL="571499" indent="-571499">
              <a:lnSpc>
                <a:spcPct val="120000"/>
              </a:lnSpc>
              <a:spcBef>
                <a:spcPts val="3600"/>
              </a:spcBef>
              <a:buBlip>
                <a:blip r:embed="rId3"/>
              </a:buBlip>
              <a:defRPr sz="6100"/>
            </a:pPr>
            <a:r>
              <a:t>“leopard” – Greece</a:t>
            </a:r>
          </a:p>
          <a:p>
            <a:pPr marL="571499" indent="-571499">
              <a:lnSpc>
                <a:spcPct val="120000"/>
              </a:lnSpc>
              <a:spcBef>
                <a:spcPts val="3600"/>
              </a:spcBef>
              <a:buBlip>
                <a:blip r:embed="rId3"/>
              </a:buBlip>
              <a:defRPr sz="6100"/>
            </a:pPr>
            <a:r>
              <a:t>“feet were like the bear” – Persia</a:t>
            </a:r>
          </a:p>
          <a:p>
            <a:pPr marL="571499" indent="-571499">
              <a:lnSpc>
                <a:spcPct val="120000"/>
              </a:lnSpc>
              <a:spcBef>
                <a:spcPts val="3600"/>
              </a:spcBef>
              <a:buBlip>
                <a:blip r:embed="rId3"/>
              </a:buBlip>
              <a:defRPr sz="6100"/>
            </a:pPr>
            <a:r>
              <a:t>“mouth of a lion” – Babylon</a:t>
            </a:r>
          </a:p>
          <a:p>
            <a:pPr marL="571499" indent="-571499">
              <a:lnSpc>
                <a:spcPct val="120000"/>
              </a:lnSpc>
              <a:spcBef>
                <a:spcPts val="3600"/>
              </a:spcBef>
              <a:buBlip>
                <a:blip r:embed="rId3"/>
              </a:buBlip>
              <a:defRPr sz="6100"/>
            </a:pPr>
            <a:r>
              <a:t>Daniel 7:19 — “teeth of iron” (Rome) and “nails of bronze” (Greece)</a:t>
            </a:r>
          </a:p>
          <a:p>
            <a:pPr marL="571499" indent="-571499">
              <a:lnSpc>
                <a:spcPct val="120000"/>
              </a:lnSpc>
              <a:spcBef>
                <a:spcPts val="3600"/>
              </a:spcBef>
              <a:buBlip>
                <a:blip r:embed="rId3"/>
              </a:buBlip>
              <a:defRPr sz="6100"/>
            </a:pPr>
            <a:r>
              <a:t>The body of the beast is a composite of these ancient empires.</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13">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21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21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21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213">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213">
                                            <p:txEl>
                                              <p:pRg st="4" end="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13" grpId="1"/>
    </p:bldLst>
  </p:timing>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7" name="The number of the beast"/>
          <p:cNvSpPr txBox="1"/>
          <p:nvPr>
            <p:ph type="title"/>
          </p:nvPr>
        </p:nvSpPr>
        <p:spPr>
          <a:prstGeom prst="rect">
            <a:avLst/>
          </a:prstGeom>
        </p:spPr>
        <p:txBody>
          <a:bodyPr/>
          <a:lstStyle/>
          <a:p>
            <a:pPr/>
            <a:r>
              <a:t>The number of the beast</a:t>
            </a:r>
          </a:p>
        </p:txBody>
      </p:sp>
      <p:sp>
        <p:nvSpPr>
          <p:cNvPr id="218" name="6 is the number of mankind — Adam and Eve were created on the sixth day…"/>
          <p:cNvSpPr txBox="1"/>
          <p:nvPr>
            <p:ph type="body" idx="1"/>
          </p:nvPr>
        </p:nvSpPr>
        <p:spPr>
          <a:prstGeom prst="rect">
            <a:avLst/>
          </a:prstGeom>
        </p:spPr>
        <p:txBody>
          <a:bodyPr/>
          <a:lstStyle/>
          <a:p>
            <a:pPr marL="531494" indent="-531494" defTabSz="767715">
              <a:lnSpc>
                <a:spcPct val="120000"/>
              </a:lnSpc>
              <a:spcBef>
                <a:spcPts val="3300"/>
              </a:spcBef>
              <a:buBlip>
                <a:blip r:embed="rId3"/>
              </a:buBlip>
              <a:defRPr sz="5580"/>
            </a:pPr>
            <a:r>
              <a:t>6 is the number of mankind — Adam and Eve were created on the sixth day</a:t>
            </a:r>
          </a:p>
          <a:p>
            <a:pPr marL="531494" indent="-531494" defTabSz="767715">
              <a:lnSpc>
                <a:spcPct val="120000"/>
              </a:lnSpc>
              <a:spcBef>
                <a:spcPts val="3300"/>
              </a:spcBef>
              <a:buBlip>
                <a:blip r:embed="rId3"/>
              </a:buBlip>
              <a:defRPr sz="5580"/>
            </a:pPr>
            <a:r>
              <a:t>The book is written in Greek</a:t>
            </a:r>
          </a:p>
          <a:p>
            <a:pPr marL="531494" indent="-531494" defTabSz="767715">
              <a:lnSpc>
                <a:spcPct val="120000"/>
              </a:lnSpc>
              <a:spcBef>
                <a:spcPts val="3300"/>
              </a:spcBef>
              <a:buBlip>
                <a:blip r:embed="rId3"/>
              </a:buBlip>
              <a:defRPr sz="5580"/>
            </a:pPr>
            <a:r>
              <a:t>Greeks used letters to symbolize numbers</a:t>
            </a:r>
          </a:p>
          <a:p>
            <a:pPr marL="531494" indent="-531494" defTabSz="767715">
              <a:lnSpc>
                <a:spcPct val="120000"/>
              </a:lnSpc>
              <a:spcBef>
                <a:spcPts val="3300"/>
              </a:spcBef>
              <a:buBlip>
                <a:blip r:embed="rId3"/>
              </a:buBlip>
              <a:defRPr sz="5580"/>
            </a:pPr>
            <a:r>
              <a:t>Irenaeus proposed a solution in the second century when he wrote, “It seems to me very probable; for this is a name of the last of Daniel's four kingdoms; they being Latins that now reign.”</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18">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218">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218">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218">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218">
                                            <p:txEl>
                                              <p:pRg st="3" end="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18" grpId="1"/>
    </p:bldLst>
  </p:timing>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2" name="IRENAEUS’S SOLUTION"/>
          <p:cNvSpPr txBox="1"/>
          <p:nvPr>
            <p:ph type="title"/>
          </p:nvPr>
        </p:nvSpPr>
        <p:spPr>
          <a:prstGeom prst="rect">
            <a:avLst/>
          </a:prstGeom>
        </p:spPr>
        <p:txBody>
          <a:bodyPr/>
          <a:lstStyle/>
          <a:p>
            <a:pPr/>
            <a:r>
              <a:t>IRENAEUS’S SOLUTION</a:t>
            </a:r>
          </a:p>
        </p:txBody>
      </p:sp>
      <p:graphicFrame>
        <p:nvGraphicFramePr>
          <p:cNvPr id="223" name="Table"/>
          <p:cNvGraphicFramePr/>
          <p:nvPr/>
        </p:nvGraphicFramePr>
        <p:xfrm>
          <a:off x="952500" y="4267200"/>
          <a:ext cx="22364700" cy="8051800"/>
        </p:xfrm>
        <a:graphic xmlns:a="http://schemas.openxmlformats.org/drawingml/2006/main">
          <a:graphicData uri="http://schemas.openxmlformats.org/drawingml/2006/table">
            <a:tbl>
              <a:tblPr firstCol="0" firstRow="1" lastCol="0" lastRow="0" bandCol="0" bandRow="0" rtl="0">
                <a:tableStyleId>{C7B018BB-80A7-4F77-B60F-C8B233D01FF8}</a:tableStyleId>
              </a:tblPr>
              <a:tblGrid>
                <a:gridCol w="2380237"/>
                <a:gridCol w="2380237"/>
                <a:gridCol w="2380237"/>
                <a:gridCol w="2380237"/>
                <a:gridCol w="2380237"/>
                <a:gridCol w="2380237"/>
                <a:gridCol w="2380237"/>
                <a:gridCol w="2380237"/>
                <a:gridCol w="3310100"/>
              </a:tblGrid>
              <a:tr h="4019550">
                <a:tc>
                  <a:txBody>
                    <a:bodyPr/>
                    <a:lstStyle/>
                    <a:p>
                      <a:pPr defTabSz="914400">
                        <a:defRPr sz="1800">
                          <a:solidFill>
                            <a:srgbClr val="000000"/>
                          </a:solidFill>
                        </a:defRPr>
                      </a:pPr>
                      <a:r>
                        <a:rPr cap="all" spc="288" sz="7200">
                          <a:solidFill>
                            <a:srgbClr val="FFFFFF"/>
                          </a:solidFill>
                          <a:effectLst>
                            <a:outerShdw sx="100000" sy="100000" kx="0" ky="0" algn="b" rotWithShape="0" blurRad="25400" dist="12700" dir="5400000">
                              <a:srgbClr val="000000">
                                <a:alpha val="50000"/>
                              </a:srgbClr>
                            </a:outerShdw>
                          </a:effectLst>
                        </a:rPr>
                        <a:t>L</a:t>
                      </a:r>
                    </a:p>
                  </a:txBody>
                  <a:tcPr marL="50800" marR="50800" marT="50800" marB="50800" anchor="ctr" anchorCtr="0" horzOverflow="overflow">
                    <a:lnL w="12700">
                      <a:solidFill>
                        <a:srgbClr val="A5A59F"/>
                      </a:solidFill>
                      <a:miter lim="400000"/>
                    </a:lnL>
                    <a:blipFill rotWithShape="1">
                      <a:blip r:embed="rId2"/>
                      <a:srcRect l="0" t="0" r="0" b="0"/>
                      <a:tile tx="0" ty="0" sx="100000" sy="100000" flip="none" algn="tl"/>
                    </a:blipFill>
                  </a:tcPr>
                </a:tc>
                <a:tc>
                  <a:txBody>
                    <a:bodyPr/>
                    <a:lstStyle/>
                    <a:p>
                      <a:pPr defTabSz="914400">
                        <a:defRPr sz="1800">
                          <a:solidFill>
                            <a:srgbClr val="000000"/>
                          </a:solidFill>
                        </a:defRPr>
                      </a:pPr>
                      <a:r>
                        <a:rPr cap="all" spc="288" sz="7200">
                          <a:solidFill>
                            <a:srgbClr val="FFFFFF"/>
                          </a:solidFill>
                          <a:effectLst>
                            <a:outerShdw sx="100000" sy="100000" kx="0" ky="0" algn="b" rotWithShape="0" blurRad="25400" dist="12700" dir="5400000">
                              <a:srgbClr val="000000">
                                <a:alpha val="50000"/>
                              </a:srgbClr>
                            </a:outerShdw>
                          </a:effectLst>
                        </a:rPr>
                        <a:t>A</a:t>
                      </a:r>
                    </a:p>
                  </a:txBody>
                  <a:tcPr marL="50800" marR="50800" marT="50800" marB="50800" anchor="ctr" anchorCtr="0" horzOverflow="overflow">
                    <a:blipFill rotWithShape="1">
                      <a:blip r:embed="rId3"/>
                      <a:srcRect l="0" t="0" r="0" b="0"/>
                      <a:tile tx="0" ty="0" sx="100000" sy="100000" flip="none" algn="tl"/>
                    </a:blipFill>
                  </a:tcPr>
                </a:tc>
                <a:tc>
                  <a:txBody>
                    <a:bodyPr/>
                    <a:lstStyle/>
                    <a:p>
                      <a:pPr defTabSz="914400">
                        <a:defRPr sz="1800">
                          <a:solidFill>
                            <a:srgbClr val="000000"/>
                          </a:solidFill>
                        </a:defRPr>
                      </a:pPr>
                      <a:r>
                        <a:rPr cap="all" spc="288" sz="7200">
                          <a:solidFill>
                            <a:srgbClr val="FFFFFF"/>
                          </a:solidFill>
                          <a:effectLst>
                            <a:outerShdw sx="100000" sy="100000" kx="0" ky="0" algn="b" rotWithShape="0" blurRad="25400" dist="12700" dir="5400000">
                              <a:srgbClr val="000000">
                                <a:alpha val="50000"/>
                              </a:srgbClr>
                            </a:outerShdw>
                          </a:effectLst>
                        </a:rPr>
                        <a:t>T</a:t>
                      </a:r>
                    </a:p>
                  </a:txBody>
                  <a:tcPr marL="50800" marR="50800" marT="50800" marB="50800" anchor="ctr" anchorCtr="0" horzOverflow="overflow">
                    <a:blipFill rotWithShape="1">
                      <a:blip r:embed="rId4"/>
                      <a:srcRect l="0" t="0" r="0" b="0"/>
                      <a:tile tx="0" ty="0" sx="100000" sy="100000" flip="none" algn="tl"/>
                    </a:blipFill>
                  </a:tcPr>
                </a:tc>
                <a:tc>
                  <a:txBody>
                    <a:bodyPr/>
                    <a:lstStyle/>
                    <a:p>
                      <a:pPr defTabSz="914400">
                        <a:defRPr sz="1800">
                          <a:solidFill>
                            <a:srgbClr val="000000"/>
                          </a:solidFill>
                        </a:defRPr>
                      </a:pPr>
                      <a:r>
                        <a:rPr cap="all" spc="288" sz="7200">
                          <a:solidFill>
                            <a:srgbClr val="FFFFFF"/>
                          </a:solidFill>
                          <a:effectLst>
                            <a:outerShdw sx="100000" sy="100000" kx="0" ky="0" algn="b" rotWithShape="0" blurRad="25400" dist="12700" dir="5400000">
                              <a:srgbClr val="000000">
                                <a:alpha val="50000"/>
                              </a:srgbClr>
                            </a:outerShdw>
                          </a:effectLst>
                        </a:rPr>
                        <a:t>E</a:t>
                      </a:r>
                    </a:p>
                  </a:txBody>
                  <a:tcPr marL="50800" marR="50800" marT="50800" marB="50800" anchor="ctr" anchorCtr="0" horzOverflow="overflow">
                    <a:blipFill rotWithShape="1">
                      <a:blip r:embed="rId5"/>
                      <a:srcRect l="0" t="0" r="0" b="0"/>
                      <a:tile tx="0" ty="0" sx="100000" sy="100000" flip="none" algn="tl"/>
                    </a:blipFill>
                  </a:tcPr>
                </a:tc>
                <a:tc>
                  <a:txBody>
                    <a:bodyPr/>
                    <a:lstStyle/>
                    <a:p>
                      <a:pPr defTabSz="914400">
                        <a:defRPr sz="1800">
                          <a:solidFill>
                            <a:srgbClr val="000000"/>
                          </a:solidFill>
                        </a:defRPr>
                      </a:pPr>
                      <a:r>
                        <a:rPr cap="all" spc="288" sz="7200">
                          <a:solidFill>
                            <a:srgbClr val="FFFFFF"/>
                          </a:solidFill>
                          <a:effectLst>
                            <a:outerShdw sx="100000" sy="100000" kx="0" ky="0" algn="b" rotWithShape="0" blurRad="25400" dist="12700" dir="5400000">
                              <a:srgbClr val="000000">
                                <a:alpha val="50000"/>
                              </a:srgbClr>
                            </a:outerShdw>
                          </a:effectLst>
                        </a:rPr>
                        <a:t>I</a:t>
                      </a:r>
                    </a:p>
                  </a:txBody>
                  <a:tcPr marL="50800" marR="50800" marT="50800" marB="50800" anchor="ctr" anchorCtr="0" horzOverflow="overflow">
                    <a:blipFill rotWithShape="1">
                      <a:blip r:embed="rId6"/>
                      <a:srcRect l="0" t="0" r="0" b="0"/>
                      <a:tile tx="0" ty="0" sx="100000" sy="100000" flip="none" algn="tl"/>
                    </a:blipFill>
                  </a:tcPr>
                </a:tc>
                <a:tc>
                  <a:txBody>
                    <a:bodyPr/>
                    <a:lstStyle/>
                    <a:p>
                      <a:pPr defTabSz="914400">
                        <a:defRPr sz="1800">
                          <a:solidFill>
                            <a:srgbClr val="000000"/>
                          </a:solidFill>
                        </a:defRPr>
                      </a:pPr>
                      <a:r>
                        <a:rPr cap="all" spc="288" sz="7200">
                          <a:solidFill>
                            <a:srgbClr val="FFFFFF"/>
                          </a:solidFill>
                          <a:effectLst>
                            <a:outerShdw sx="100000" sy="100000" kx="0" ky="0" algn="b" rotWithShape="0" blurRad="25400" dist="12700" dir="5400000">
                              <a:srgbClr val="000000">
                                <a:alpha val="50000"/>
                              </a:srgbClr>
                            </a:outerShdw>
                          </a:effectLst>
                        </a:rPr>
                        <a:t>N</a:t>
                      </a:r>
                    </a:p>
                  </a:txBody>
                  <a:tcPr marL="50800" marR="50800" marT="50800" marB="50800" anchor="ctr" anchorCtr="0" horzOverflow="overflow">
                    <a:blipFill rotWithShape="1">
                      <a:blip r:embed="rId7"/>
                      <a:srcRect l="0" t="0" r="0" b="0"/>
                      <a:tile tx="0" ty="0" sx="100000" sy="100000" flip="none" algn="tl"/>
                    </a:blipFill>
                  </a:tcPr>
                </a:tc>
                <a:tc>
                  <a:txBody>
                    <a:bodyPr/>
                    <a:lstStyle/>
                    <a:p>
                      <a:pPr defTabSz="914400">
                        <a:defRPr sz="1800">
                          <a:solidFill>
                            <a:srgbClr val="000000"/>
                          </a:solidFill>
                        </a:defRPr>
                      </a:pPr>
                      <a:r>
                        <a:rPr cap="all" spc="288" sz="7200">
                          <a:solidFill>
                            <a:srgbClr val="FFFFFF"/>
                          </a:solidFill>
                          <a:effectLst>
                            <a:outerShdw sx="100000" sy="100000" kx="0" ky="0" algn="b" rotWithShape="0" blurRad="25400" dist="12700" dir="5400000">
                              <a:srgbClr val="000000">
                                <a:alpha val="50000"/>
                              </a:srgbClr>
                            </a:outerShdw>
                          </a:effectLst>
                        </a:rPr>
                        <a:t>O</a:t>
                      </a:r>
                    </a:p>
                  </a:txBody>
                  <a:tcPr marL="50800" marR="50800" marT="50800" marB="50800" anchor="ctr" anchorCtr="0" horzOverflow="overflow">
                    <a:blipFill rotWithShape="1">
                      <a:blip r:embed="rId8"/>
                      <a:srcRect l="0" t="0" r="0" b="0"/>
                      <a:tile tx="0" ty="0" sx="100000" sy="100000" flip="none" algn="tl"/>
                    </a:blipFill>
                  </a:tcPr>
                </a:tc>
                <a:tc>
                  <a:txBody>
                    <a:bodyPr/>
                    <a:lstStyle/>
                    <a:p>
                      <a:pPr defTabSz="914400">
                        <a:defRPr sz="1800">
                          <a:solidFill>
                            <a:srgbClr val="000000"/>
                          </a:solidFill>
                        </a:defRPr>
                      </a:pPr>
                      <a:r>
                        <a:rPr cap="all" spc="288" sz="7200">
                          <a:solidFill>
                            <a:srgbClr val="FFFFFF"/>
                          </a:solidFill>
                          <a:effectLst>
                            <a:outerShdw sx="100000" sy="100000" kx="0" ky="0" algn="b" rotWithShape="0" blurRad="25400" dist="12700" dir="5400000">
                              <a:srgbClr val="000000">
                                <a:alpha val="50000"/>
                              </a:srgbClr>
                            </a:outerShdw>
                          </a:effectLst>
                        </a:rPr>
                        <a:t>S</a:t>
                      </a:r>
                    </a:p>
                  </a:txBody>
                  <a:tcPr marL="50800" marR="50800" marT="50800" marB="50800" anchor="ctr" anchorCtr="0" horzOverflow="overflow">
                    <a:blipFill rotWithShape="1">
                      <a:blip r:embed="rId9"/>
                      <a:srcRect l="0" t="0" r="0" b="0"/>
                      <a:tile tx="0" ty="0" sx="100000" sy="100000" flip="none" algn="tl"/>
                    </a:blipFill>
                  </a:tcPr>
                </a:tc>
                <a:tc>
                  <a:txBody>
                    <a:bodyPr/>
                    <a:lstStyle/>
                    <a:p>
                      <a:pPr defTabSz="914400">
                        <a:defRPr sz="1800">
                          <a:solidFill>
                            <a:srgbClr val="000000"/>
                          </a:solidFill>
                        </a:defRPr>
                      </a:pPr>
                      <a:r>
                        <a:rPr cap="all" spc="288" sz="7200">
                          <a:solidFill>
                            <a:srgbClr val="FFFFFF"/>
                          </a:solidFill>
                          <a:effectLst>
                            <a:outerShdw sx="100000" sy="100000" kx="0" ky="0" algn="b" rotWithShape="0" blurRad="25400" dist="12700" dir="5400000">
                              <a:srgbClr val="000000">
                                <a:alpha val="50000"/>
                              </a:srgbClr>
                            </a:outerShdw>
                          </a:effectLst>
                        </a:rPr>
                        <a:t>TOTAL</a:t>
                      </a:r>
                    </a:p>
                  </a:txBody>
                  <a:tcPr marL="50800" marR="50800" marT="50800" marB="50800" anchor="ctr" anchorCtr="0" horzOverflow="overflow">
                    <a:lnR w="12700">
                      <a:solidFill>
                        <a:srgbClr val="A5A59F"/>
                      </a:solidFill>
                      <a:miter lim="400000"/>
                    </a:lnR>
                    <a:solidFill>
                      <a:schemeClr val="accent4">
                        <a:hueOff val="163466"/>
                        <a:satOff val="6226"/>
                        <a:lumOff val="10954"/>
                      </a:schemeClr>
                    </a:solidFill>
                  </a:tcPr>
                </a:tc>
              </a:tr>
              <a:tr h="4019550">
                <a:tc>
                  <a:txBody>
                    <a:bodyPr/>
                    <a:lstStyle/>
                    <a:p>
                      <a:pPr defTabSz="914400">
                        <a:defRPr sz="1800">
                          <a:solidFill>
                            <a:srgbClr val="000000"/>
                          </a:solidFill>
                        </a:defRPr>
                      </a:pPr>
                      <a:r>
                        <a:rPr spc="288" sz="7200">
                          <a:solidFill>
                            <a:srgbClr val="606060"/>
                          </a:solidFill>
                        </a:rPr>
                        <a:t>30</a:t>
                      </a:r>
                    </a:p>
                  </a:txBody>
                  <a:tcPr marL="50800" marR="50800" marT="50800" marB="50800" anchor="ctr" anchorCtr="0" horzOverflow="overflow">
                    <a:lnL w="12700">
                      <a:solidFill>
                        <a:srgbClr val="A5A59F"/>
                      </a:solidFill>
                      <a:miter lim="400000"/>
                    </a:lnL>
                    <a:lnB w="12700">
                      <a:solidFill>
                        <a:srgbClr val="A5A59F"/>
                      </a:solidFill>
                      <a:miter lim="400000"/>
                    </a:lnB>
                  </a:tcPr>
                </a:tc>
                <a:tc>
                  <a:txBody>
                    <a:bodyPr/>
                    <a:lstStyle/>
                    <a:p>
                      <a:pPr defTabSz="914400">
                        <a:defRPr sz="1800">
                          <a:solidFill>
                            <a:srgbClr val="000000"/>
                          </a:solidFill>
                        </a:defRPr>
                      </a:pPr>
                      <a:r>
                        <a:rPr spc="288" sz="7200">
                          <a:solidFill>
                            <a:srgbClr val="606060"/>
                          </a:solidFill>
                        </a:rPr>
                        <a:t>1</a:t>
                      </a:r>
                    </a:p>
                  </a:txBody>
                  <a:tcPr marL="50800" marR="50800" marT="50800" marB="50800" anchor="ctr" anchorCtr="0" horzOverflow="overflow">
                    <a:lnB w="12700">
                      <a:solidFill>
                        <a:srgbClr val="A5A59F"/>
                      </a:solidFill>
                      <a:miter lim="400000"/>
                    </a:lnB>
                  </a:tcPr>
                </a:tc>
                <a:tc>
                  <a:txBody>
                    <a:bodyPr/>
                    <a:lstStyle/>
                    <a:p>
                      <a:pPr defTabSz="914400">
                        <a:defRPr sz="1800">
                          <a:solidFill>
                            <a:srgbClr val="000000"/>
                          </a:solidFill>
                        </a:defRPr>
                      </a:pPr>
                      <a:r>
                        <a:rPr spc="288" sz="7200">
                          <a:solidFill>
                            <a:srgbClr val="606060"/>
                          </a:solidFill>
                        </a:rPr>
                        <a:t>300</a:t>
                      </a:r>
                    </a:p>
                  </a:txBody>
                  <a:tcPr marL="50800" marR="50800" marT="50800" marB="50800" anchor="ctr" anchorCtr="0" horzOverflow="overflow">
                    <a:lnB w="12700">
                      <a:solidFill>
                        <a:srgbClr val="A5A59F"/>
                      </a:solidFill>
                      <a:miter lim="400000"/>
                    </a:lnB>
                  </a:tcPr>
                </a:tc>
                <a:tc>
                  <a:txBody>
                    <a:bodyPr/>
                    <a:lstStyle/>
                    <a:p>
                      <a:pPr defTabSz="914400">
                        <a:defRPr sz="1800">
                          <a:solidFill>
                            <a:srgbClr val="000000"/>
                          </a:solidFill>
                        </a:defRPr>
                      </a:pPr>
                      <a:r>
                        <a:rPr spc="288" sz="7200">
                          <a:solidFill>
                            <a:srgbClr val="606060"/>
                          </a:solidFill>
                        </a:rPr>
                        <a:t>5</a:t>
                      </a:r>
                    </a:p>
                  </a:txBody>
                  <a:tcPr marL="50800" marR="50800" marT="50800" marB="50800" anchor="ctr" anchorCtr="0" horzOverflow="overflow">
                    <a:lnB w="12700">
                      <a:solidFill>
                        <a:srgbClr val="A5A59F"/>
                      </a:solidFill>
                      <a:miter lim="400000"/>
                    </a:lnB>
                  </a:tcPr>
                </a:tc>
                <a:tc>
                  <a:txBody>
                    <a:bodyPr/>
                    <a:lstStyle/>
                    <a:p>
                      <a:pPr defTabSz="914400">
                        <a:defRPr sz="1800">
                          <a:solidFill>
                            <a:srgbClr val="000000"/>
                          </a:solidFill>
                        </a:defRPr>
                      </a:pPr>
                      <a:r>
                        <a:rPr spc="288" sz="7200">
                          <a:solidFill>
                            <a:srgbClr val="606060"/>
                          </a:solidFill>
                        </a:rPr>
                        <a:t>10</a:t>
                      </a:r>
                    </a:p>
                  </a:txBody>
                  <a:tcPr marL="50800" marR="50800" marT="50800" marB="50800" anchor="ctr" anchorCtr="0" horzOverflow="overflow">
                    <a:lnB w="12700">
                      <a:solidFill>
                        <a:srgbClr val="A5A59F"/>
                      </a:solidFill>
                      <a:miter lim="400000"/>
                    </a:lnB>
                  </a:tcPr>
                </a:tc>
                <a:tc>
                  <a:txBody>
                    <a:bodyPr/>
                    <a:lstStyle/>
                    <a:p>
                      <a:pPr defTabSz="914400">
                        <a:defRPr sz="1800">
                          <a:solidFill>
                            <a:srgbClr val="000000"/>
                          </a:solidFill>
                        </a:defRPr>
                      </a:pPr>
                      <a:r>
                        <a:rPr spc="288" sz="7200">
                          <a:solidFill>
                            <a:srgbClr val="606060"/>
                          </a:solidFill>
                        </a:rPr>
                        <a:t>50</a:t>
                      </a:r>
                    </a:p>
                  </a:txBody>
                  <a:tcPr marL="50800" marR="50800" marT="50800" marB="50800" anchor="ctr" anchorCtr="0" horzOverflow="overflow">
                    <a:lnB w="12700">
                      <a:solidFill>
                        <a:srgbClr val="A5A59F"/>
                      </a:solidFill>
                      <a:miter lim="400000"/>
                    </a:lnB>
                  </a:tcPr>
                </a:tc>
                <a:tc>
                  <a:txBody>
                    <a:bodyPr/>
                    <a:lstStyle/>
                    <a:p>
                      <a:pPr defTabSz="914400">
                        <a:defRPr sz="1800">
                          <a:solidFill>
                            <a:srgbClr val="000000"/>
                          </a:solidFill>
                        </a:defRPr>
                      </a:pPr>
                      <a:r>
                        <a:rPr spc="288" sz="7200">
                          <a:solidFill>
                            <a:srgbClr val="606060"/>
                          </a:solidFill>
                        </a:rPr>
                        <a:t>70</a:t>
                      </a:r>
                    </a:p>
                  </a:txBody>
                  <a:tcPr marL="50800" marR="50800" marT="50800" marB="50800" anchor="ctr" anchorCtr="0" horzOverflow="overflow">
                    <a:lnB w="12700">
                      <a:solidFill>
                        <a:srgbClr val="A5A59F"/>
                      </a:solidFill>
                      <a:miter lim="400000"/>
                    </a:lnB>
                  </a:tcPr>
                </a:tc>
                <a:tc>
                  <a:txBody>
                    <a:bodyPr/>
                    <a:lstStyle/>
                    <a:p>
                      <a:pPr defTabSz="914400">
                        <a:defRPr sz="1800">
                          <a:solidFill>
                            <a:srgbClr val="000000"/>
                          </a:solidFill>
                        </a:defRPr>
                      </a:pPr>
                      <a:r>
                        <a:rPr spc="288" sz="7200">
                          <a:solidFill>
                            <a:srgbClr val="606060"/>
                          </a:solidFill>
                        </a:rPr>
                        <a:t>200</a:t>
                      </a:r>
                    </a:p>
                  </a:txBody>
                  <a:tcPr marL="50800" marR="50800" marT="50800" marB="50800" anchor="ctr" anchorCtr="0" horzOverflow="overflow">
                    <a:lnB w="12700">
                      <a:solidFill>
                        <a:srgbClr val="A5A59F"/>
                      </a:solidFill>
                      <a:miter lim="400000"/>
                    </a:lnB>
                  </a:tcPr>
                </a:tc>
                <a:tc>
                  <a:txBody>
                    <a:bodyPr/>
                    <a:lstStyle/>
                    <a:p>
                      <a:pPr defTabSz="914400">
                        <a:defRPr sz="1800">
                          <a:solidFill>
                            <a:srgbClr val="000000"/>
                          </a:solidFill>
                        </a:defRPr>
                      </a:pPr>
                      <a:r>
                        <a:rPr spc="288" sz="7200">
                          <a:solidFill>
                            <a:srgbClr val="606060"/>
                          </a:solidFill>
                        </a:rPr>
                        <a:t>666</a:t>
                      </a:r>
                    </a:p>
                  </a:txBody>
                  <a:tcPr marL="50800" marR="50800" marT="50800" marB="50800" anchor="ctr" anchorCtr="0" horzOverflow="overflow">
                    <a:lnR w="12700">
                      <a:solidFill>
                        <a:srgbClr val="A5A59F"/>
                      </a:solidFill>
                      <a:miter lim="400000"/>
                    </a:lnR>
                    <a:lnB w="12700">
                      <a:solidFill>
                        <a:srgbClr val="A5A59F"/>
                      </a:solidFill>
                      <a:miter lim="400000"/>
                    </a:lnB>
                    <a:solidFill>
                      <a:schemeClr val="accent4">
                        <a:hueOff val="163466"/>
                        <a:satOff val="6226"/>
                        <a:lumOff val="10954"/>
                      </a:schemeClr>
                    </a:solidFill>
                  </a:tcPr>
                </a:tc>
              </a:tr>
            </a:tbl>
          </a:graphicData>
        </a:graphic>
      </p:graphicFrame>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2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23" grpId="1"/>
    </p:bldLst>
  </p:timing>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5" name="REASONS WHY LATEINOS MAKES SENSE"/>
          <p:cNvSpPr txBox="1"/>
          <p:nvPr>
            <p:ph type="title"/>
          </p:nvPr>
        </p:nvSpPr>
        <p:spPr>
          <a:prstGeom prst="rect">
            <a:avLst/>
          </a:prstGeom>
        </p:spPr>
        <p:txBody>
          <a:bodyPr/>
          <a:lstStyle/>
          <a:p>
            <a:pPr/>
            <a:r>
              <a:t>REASONS WHY LATEINOS MAKES SENSE</a:t>
            </a:r>
          </a:p>
        </p:txBody>
      </p:sp>
      <p:sp>
        <p:nvSpPr>
          <p:cNvPr id="226" name="Rome is the last kingdom in Daniel and Nebuchadnezzar’s visions…"/>
          <p:cNvSpPr txBox="1"/>
          <p:nvPr>
            <p:ph type="body" idx="1"/>
          </p:nvPr>
        </p:nvSpPr>
        <p:spPr>
          <a:prstGeom prst="rect">
            <a:avLst/>
          </a:prstGeom>
        </p:spPr>
        <p:txBody>
          <a:bodyPr/>
          <a:lstStyle/>
          <a:p>
            <a:pPr>
              <a:lnSpc>
                <a:spcPct val="120000"/>
              </a:lnSpc>
              <a:spcBef>
                <a:spcPts val="2400"/>
              </a:spcBef>
              <a:buBlip>
                <a:blip r:embed="rId3"/>
              </a:buBlip>
              <a:defRPr sz="5200"/>
            </a:pPr>
            <a:r>
              <a:t>Rome is the last kingdom in Daniel and Nebuchadnezzar’s visions</a:t>
            </a:r>
          </a:p>
          <a:p>
            <a:pPr>
              <a:lnSpc>
                <a:spcPct val="120000"/>
              </a:lnSpc>
              <a:spcBef>
                <a:spcPts val="2400"/>
              </a:spcBef>
              <a:buBlip>
                <a:blip r:embed="rId3"/>
              </a:buBlip>
              <a:defRPr sz="5200"/>
            </a:pPr>
            <a:r>
              <a:t>The fourth beast in Daniel 7 and the beast in Revelation 13 correspond</a:t>
            </a:r>
          </a:p>
          <a:p>
            <a:pPr lvl="1">
              <a:lnSpc>
                <a:spcPct val="120000"/>
              </a:lnSpc>
              <a:spcBef>
                <a:spcPts val="2400"/>
              </a:spcBef>
              <a:buBlip>
                <a:blip r:embed="rId3"/>
              </a:buBlip>
              <a:defRPr sz="5200"/>
            </a:pPr>
            <a:r>
              <a:t>Both composites</a:t>
            </a:r>
          </a:p>
          <a:p>
            <a:pPr lvl="1">
              <a:lnSpc>
                <a:spcPct val="120000"/>
              </a:lnSpc>
              <a:spcBef>
                <a:spcPts val="2400"/>
              </a:spcBef>
              <a:buBlip>
                <a:blip r:embed="rId3"/>
              </a:buBlip>
              <a:defRPr sz="5200"/>
            </a:pPr>
            <a:r>
              <a:t>Both are “incomparable” </a:t>
            </a:r>
          </a:p>
          <a:p>
            <a:pPr lvl="1">
              <a:lnSpc>
                <a:spcPct val="120000"/>
              </a:lnSpc>
              <a:spcBef>
                <a:spcPts val="2400"/>
              </a:spcBef>
              <a:buBlip>
                <a:blip r:embed="rId3"/>
              </a:buBlip>
              <a:defRPr sz="5200"/>
            </a:pPr>
            <a:r>
              <a:t>Both have 10 horns</a:t>
            </a:r>
          </a:p>
          <a:p>
            <a:pPr>
              <a:lnSpc>
                <a:spcPct val="120000"/>
              </a:lnSpc>
              <a:spcBef>
                <a:spcPts val="2400"/>
              </a:spcBef>
              <a:buBlip>
                <a:blip r:embed="rId3"/>
              </a:buBlip>
              <a:defRPr sz="5200"/>
            </a:pPr>
            <a:r>
              <a:t>Revelation 17:10, “There are also seven kings. Five have fallen, </a:t>
            </a:r>
            <a:r>
              <a:rPr b="1" i="1" u="sng"/>
              <a:t>one is</a:t>
            </a:r>
            <a:r>
              <a:t>, and the other has not yet come. And when he comes, he must continue a short time.”</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26">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226">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226">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226">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226">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226">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0" presetID="1" grpId="1" fill="hold">
                                  <p:stCondLst>
                                    <p:cond delay="0"/>
                                  </p:stCondLst>
                                  <p:iterate type="el" backwards="0">
                                    <p:tmAbs val="0"/>
                                  </p:iterate>
                                  <p:childTnLst>
                                    <p:set>
                                      <p:cBhvr>
                                        <p:cTn id="28" fill="hold"/>
                                        <p:tgtEl>
                                          <p:spTgt spid="226">
                                            <p:txEl>
                                              <p:pRg st="5" end="5"/>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26" grpId="1"/>
    </p:bldLst>
  </p:timing>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0" name="“Seven heads”"/>
          <p:cNvSpPr txBox="1"/>
          <p:nvPr>
            <p:ph type="title"/>
          </p:nvPr>
        </p:nvSpPr>
        <p:spPr>
          <a:prstGeom prst="rect">
            <a:avLst/>
          </a:prstGeom>
        </p:spPr>
        <p:txBody>
          <a:bodyPr/>
          <a:lstStyle/>
          <a:p>
            <a:pPr/>
            <a:r>
              <a:t>“Seven heads”</a:t>
            </a:r>
          </a:p>
        </p:txBody>
      </p:sp>
      <p:sp>
        <p:nvSpPr>
          <p:cNvPr id="231" name="Seven heads, single body: see Daniel 7:6…"/>
          <p:cNvSpPr txBox="1"/>
          <p:nvPr>
            <p:ph type="body" idx="1"/>
          </p:nvPr>
        </p:nvSpPr>
        <p:spPr>
          <a:prstGeom prst="rect">
            <a:avLst/>
          </a:prstGeom>
        </p:spPr>
        <p:txBody>
          <a:bodyPr/>
          <a:lstStyle/>
          <a:p>
            <a:pPr marL="520064" indent="-520064" defTabSz="751205">
              <a:lnSpc>
                <a:spcPct val="120000"/>
              </a:lnSpc>
              <a:spcBef>
                <a:spcPts val="3200"/>
              </a:spcBef>
              <a:buBlip>
                <a:blip r:embed="rId3"/>
              </a:buBlip>
              <a:defRPr sz="4823"/>
            </a:pPr>
            <a:r>
              <a:t>Seven heads, single body: see Daniel 7:6</a:t>
            </a:r>
          </a:p>
          <a:p>
            <a:pPr marL="520064" indent="-520064" defTabSz="751205">
              <a:lnSpc>
                <a:spcPct val="120000"/>
              </a:lnSpc>
              <a:spcBef>
                <a:spcPts val="3200"/>
              </a:spcBef>
              <a:buBlip>
                <a:blip r:embed="rId3"/>
              </a:buBlip>
              <a:defRPr sz="4823"/>
            </a:pPr>
            <a:r>
              <a:t>17:10, “five have fallen”: 5 phases of Roman power had passed</a:t>
            </a:r>
          </a:p>
          <a:p>
            <a:pPr lvl="1" marL="1040130" indent="-520065" defTabSz="751205">
              <a:lnSpc>
                <a:spcPct val="120000"/>
              </a:lnSpc>
              <a:spcBef>
                <a:spcPts val="3200"/>
              </a:spcBef>
              <a:buBlip>
                <a:blip r:embed="rId3"/>
              </a:buBlip>
              <a:defRPr sz="4823"/>
            </a:pPr>
            <a:r>
              <a:t>Tacitus: kings, consuls, dictators, decemvirs (council of 10), military tribunes</a:t>
            </a:r>
          </a:p>
          <a:p>
            <a:pPr marL="520064" indent="-520064" defTabSz="751205">
              <a:lnSpc>
                <a:spcPct val="120000"/>
              </a:lnSpc>
              <a:spcBef>
                <a:spcPts val="3200"/>
              </a:spcBef>
              <a:buBlip>
                <a:blip r:embed="rId3"/>
              </a:buBlip>
              <a:defRPr sz="4823"/>
            </a:pPr>
            <a:r>
              <a:t>17:10, “one is”: contemporaneous with John, the pagan emperors from Augustus - Aurelian</a:t>
            </a:r>
          </a:p>
          <a:p>
            <a:pPr marL="520064" indent="-520064" defTabSz="751205">
              <a:lnSpc>
                <a:spcPct val="120000"/>
              </a:lnSpc>
              <a:spcBef>
                <a:spcPts val="3200"/>
              </a:spcBef>
              <a:buBlip>
                <a:blip r:embed="rId3"/>
              </a:buBlip>
              <a:defRPr sz="4823"/>
            </a:pPr>
            <a:r>
              <a:t>17:10, “one has not yet come”: the governmental reforms of Diocletian and Constantine</a:t>
            </a:r>
          </a:p>
          <a:p>
            <a:pPr marL="520064" indent="-520064" defTabSz="751205">
              <a:lnSpc>
                <a:spcPct val="120000"/>
              </a:lnSpc>
              <a:spcBef>
                <a:spcPts val="3200"/>
              </a:spcBef>
              <a:buBlip>
                <a:blip r:embed="rId3"/>
              </a:buBlip>
              <a:defRPr sz="4823"/>
            </a:pPr>
            <a:r>
              <a:t>17:10, the seventh will only “continue a short time”: approximately 150 years</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31">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231">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231">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231">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231">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231">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0" presetID="1" grpId="1" fill="hold">
                                  <p:stCondLst>
                                    <p:cond delay="0"/>
                                  </p:stCondLst>
                                  <p:iterate type="el" backwards="0">
                                    <p:tmAbs val="0"/>
                                  </p:iterate>
                                  <p:childTnLst>
                                    <p:set>
                                      <p:cBhvr>
                                        <p:cTn id="28" fill="hold"/>
                                        <p:tgtEl>
                                          <p:spTgt spid="231">
                                            <p:txEl>
                                              <p:pRg st="5" end="5"/>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31" grpId="1"/>
    </p:bldLst>
  </p:timing>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5" name="A blasphemous name"/>
          <p:cNvSpPr txBox="1"/>
          <p:nvPr>
            <p:ph type="title"/>
          </p:nvPr>
        </p:nvSpPr>
        <p:spPr>
          <a:prstGeom prst="rect">
            <a:avLst/>
          </a:prstGeom>
        </p:spPr>
        <p:txBody>
          <a:bodyPr/>
          <a:lstStyle/>
          <a:p>
            <a:pPr/>
            <a:r>
              <a:t>A blasphemous name</a:t>
            </a:r>
          </a:p>
        </p:txBody>
      </p:sp>
      <p:sp>
        <p:nvSpPr>
          <p:cNvPr id="236" name="Roman emperors were often deified by the public, “As early as 36 B.C. some Italian cities had given Octavian (Caesar Augustus) a place in their pantheon; by 27 B.C. his name was added to those of the gods in official hymns at Rome; his birthday became a "/>
          <p:cNvSpPr txBox="1"/>
          <p:nvPr>
            <p:ph type="body" idx="1"/>
          </p:nvPr>
        </p:nvSpPr>
        <p:spPr>
          <a:xfrm>
            <a:off x="952500" y="3881187"/>
            <a:ext cx="22479000" cy="8830176"/>
          </a:xfrm>
          <a:prstGeom prst="rect">
            <a:avLst/>
          </a:prstGeom>
        </p:spPr>
        <p:txBody>
          <a:bodyPr/>
          <a:lstStyle/>
          <a:p>
            <a:pPr marL="0" indent="0" defTabSz="817244">
              <a:lnSpc>
                <a:spcPct val="120000"/>
              </a:lnSpc>
              <a:spcBef>
                <a:spcPts val="2300"/>
              </a:spcBef>
              <a:buSzTx/>
              <a:buNone/>
              <a:defRPr sz="4950"/>
            </a:pPr>
            <a:r>
              <a:t>Roman emperors were often deified by the public, “As early as 36 B.C. some Italian cities had given Octavian (Caesar Augustus) a place in their pantheon; by 27 B.C. his name was added to those of the gods in official hymns at Rome; his birthday became a holy-day as well as a holiday; and after his death the Senate decreed that his genius, or soul, was thereafter to be worshiped as one of the official divinities.” – Durant, </a:t>
            </a:r>
            <a:r>
              <a:rPr i="1"/>
              <a:t>Caesar and Christ</a:t>
            </a:r>
            <a:r>
              <a:t>, p. 226</a:t>
            </a:r>
          </a:p>
          <a:p>
            <a:pPr marL="0" indent="0" defTabSz="817244">
              <a:lnSpc>
                <a:spcPct val="120000"/>
              </a:lnSpc>
              <a:spcBef>
                <a:spcPts val="2300"/>
              </a:spcBef>
              <a:buSzTx/>
              <a:buNone/>
              <a:defRPr sz="4950"/>
            </a:pPr>
            <a:r>
              <a:t>Diocletian “developed the cult of the Emperor's genius into a personal worship of himself as the earthly embodiment of Jupiter...wisdom and force had come down from heaven to restore order and peace on earth…” —  Durant, </a:t>
            </a:r>
            <a:r>
              <a:rPr i="1"/>
              <a:t>Caesar and Christ</a:t>
            </a:r>
            <a:r>
              <a:t>, pp. 640-641</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36">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236">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236">
                                            <p:txEl>
                                              <p:pRg st="1" end="1"/>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36" grpId="1"/>
    </p:bldLst>
  </p:timing>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7" name="Summary of 12:1-12"/>
          <p:cNvSpPr txBox="1"/>
          <p:nvPr>
            <p:ph type="title"/>
          </p:nvPr>
        </p:nvSpPr>
        <p:spPr>
          <a:prstGeom prst="rect">
            <a:avLst/>
          </a:prstGeom>
        </p:spPr>
        <p:txBody>
          <a:bodyPr/>
          <a:lstStyle/>
          <a:p>
            <a:pPr/>
            <a:r>
              <a:t>Summary of 12:1-12</a:t>
            </a:r>
          </a:p>
        </p:txBody>
      </p:sp>
      <p:sp>
        <p:nvSpPr>
          <p:cNvPr id="158" name="God preserved a remnant of faithful Israelites who brought His Son into the world…"/>
          <p:cNvSpPr txBox="1"/>
          <p:nvPr>
            <p:ph type="body" idx="1"/>
          </p:nvPr>
        </p:nvSpPr>
        <p:spPr>
          <a:prstGeom prst="rect">
            <a:avLst/>
          </a:prstGeom>
        </p:spPr>
        <p:txBody>
          <a:bodyPr/>
          <a:lstStyle/>
          <a:p>
            <a:pPr marL="508634" indent="-508634" defTabSz="734694">
              <a:lnSpc>
                <a:spcPct val="110000"/>
              </a:lnSpc>
              <a:spcBef>
                <a:spcPts val="2100"/>
              </a:spcBef>
              <a:buBlip>
                <a:blip r:embed="rId3"/>
              </a:buBlip>
              <a:defRPr sz="5340"/>
            </a:pPr>
            <a:r>
              <a:t>God preserved a remnant of faithful Israelites who brought His Son into the world</a:t>
            </a:r>
          </a:p>
          <a:p>
            <a:pPr marL="508634" indent="-508634" defTabSz="734694">
              <a:lnSpc>
                <a:spcPct val="110000"/>
              </a:lnSpc>
              <a:spcBef>
                <a:spcPts val="2100"/>
              </a:spcBef>
              <a:buBlip>
                <a:blip r:embed="rId3"/>
              </a:buBlip>
              <a:defRPr sz="5340"/>
            </a:pPr>
            <a:r>
              <a:t>Satan opposed Jesus and sought His life</a:t>
            </a:r>
          </a:p>
          <a:p>
            <a:pPr marL="508634" indent="-508634" defTabSz="734694">
              <a:lnSpc>
                <a:spcPct val="110000"/>
              </a:lnSpc>
              <a:spcBef>
                <a:spcPts val="2100"/>
              </a:spcBef>
              <a:buBlip>
                <a:blip r:embed="rId3"/>
              </a:buBlip>
              <a:defRPr sz="5340"/>
            </a:pPr>
            <a:r>
              <a:t>The resurrection conquered Satan’s ultimate attempt at stopping Jesus</a:t>
            </a:r>
          </a:p>
          <a:p>
            <a:pPr marL="508634" indent="-508634" defTabSz="734694">
              <a:lnSpc>
                <a:spcPct val="110000"/>
              </a:lnSpc>
              <a:spcBef>
                <a:spcPts val="2100"/>
              </a:spcBef>
              <a:buBlip>
                <a:blip r:embed="rId3"/>
              </a:buBlip>
              <a:defRPr sz="5340"/>
            </a:pPr>
            <a:r>
              <a:t>A heavenly battle paralleled the crucifixion; Satan lost and was cast to the earth</a:t>
            </a:r>
          </a:p>
          <a:p>
            <a:pPr marL="508634" indent="-508634" defTabSz="734694">
              <a:lnSpc>
                <a:spcPct val="110000"/>
              </a:lnSpc>
              <a:spcBef>
                <a:spcPts val="2100"/>
              </a:spcBef>
              <a:buBlip>
                <a:blip r:embed="rId3"/>
              </a:buBlip>
              <a:defRPr sz="5340"/>
            </a:pPr>
            <a:r>
              <a:t>Jesus gives the faithful a strategy to overcome Satan</a:t>
            </a:r>
          </a:p>
          <a:p>
            <a:pPr marL="508634" indent="-508634" defTabSz="734694">
              <a:lnSpc>
                <a:spcPct val="110000"/>
              </a:lnSpc>
              <a:spcBef>
                <a:spcPts val="2100"/>
              </a:spcBef>
              <a:buBlip>
                <a:blip r:embed="rId3"/>
              </a:buBlip>
              <a:defRPr sz="5340"/>
            </a:pPr>
            <a:r>
              <a:t>But Satan’s exile will mean trouble for those outside God’s kingdom</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58">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58">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158">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158">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158">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158">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0" presetID="1" grpId="1" fill="hold">
                                  <p:stCondLst>
                                    <p:cond delay="0"/>
                                  </p:stCondLst>
                                  <p:iterate type="el" backwards="0">
                                    <p:tmAbs val="0"/>
                                  </p:iterate>
                                  <p:childTnLst>
                                    <p:set>
                                      <p:cBhvr>
                                        <p:cTn id="28" fill="hold"/>
                                        <p:tgtEl>
                                          <p:spTgt spid="158">
                                            <p:txEl>
                                              <p:pRg st="5" end="5"/>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58" grpId="1"/>
    </p:bldLst>
  </p:timing>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0" name="Seven heads summary"/>
          <p:cNvSpPr txBox="1"/>
          <p:nvPr>
            <p:ph type="title"/>
          </p:nvPr>
        </p:nvSpPr>
        <p:spPr>
          <a:prstGeom prst="rect">
            <a:avLst/>
          </a:prstGeom>
        </p:spPr>
        <p:txBody>
          <a:bodyPr/>
          <a:lstStyle/>
          <a:p>
            <a:pPr/>
            <a:r>
              <a:t>Seven heads summary</a:t>
            </a:r>
          </a:p>
        </p:txBody>
      </p:sp>
      <p:sp>
        <p:nvSpPr>
          <p:cNvPr id="241" name="Five have fallen (listed by Tacitus): Kings, Consuls, Dictators, Decemvirs, and Military tribunes.…"/>
          <p:cNvSpPr txBox="1"/>
          <p:nvPr>
            <p:ph type="body" idx="1"/>
          </p:nvPr>
        </p:nvSpPr>
        <p:spPr>
          <a:prstGeom prst="rect">
            <a:avLst/>
          </a:prstGeom>
        </p:spPr>
        <p:txBody>
          <a:bodyPr/>
          <a:lstStyle/>
          <a:p>
            <a:pPr marL="571499" indent="-571499">
              <a:lnSpc>
                <a:spcPct val="110000"/>
              </a:lnSpc>
              <a:spcBef>
                <a:spcPts val="2400"/>
              </a:spcBef>
              <a:buBlip>
                <a:blip r:embed="rId3"/>
              </a:buBlip>
              <a:defRPr sz="6000"/>
            </a:pPr>
            <a:r>
              <a:t>Five have fallen (listed by Tacitus): Kings, Consuls, Dictators, Decemvirs, and Military tribunes.</a:t>
            </a:r>
          </a:p>
          <a:p>
            <a:pPr marL="571499" indent="-571499">
              <a:lnSpc>
                <a:spcPct val="110000"/>
              </a:lnSpc>
              <a:spcBef>
                <a:spcPts val="2400"/>
              </a:spcBef>
              <a:buBlip>
                <a:blip r:embed="rId3"/>
              </a:buBlip>
              <a:defRPr sz="6000"/>
            </a:pPr>
            <a:r>
              <a:t>One is: the Roman Emperors from Augustus to Aurelian</a:t>
            </a:r>
          </a:p>
          <a:p>
            <a:pPr marL="571499" indent="-571499">
              <a:lnSpc>
                <a:spcPct val="110000"/>
              </a:lnSpc>
              <a:spcBef>
                <a:spcPts val="2400"/>
              </a:spcBef>
              <a:buBlip>
                <a:blip r:embed="rId3"/>
              </a:buBlip>
              <a:defRPr sz="6000"/>
            </a:pPr>
            <a:r>
              <a:t>One is yet to come: the reorganized empire started by Diocletian and completed by Constantine.</a:t>
            </a:r>
          </a:p>
          <a:p>
            <a:pPr marL="571499" indent="-571499">
              <a:lnSpc>
                <a:spcPct val="110000"/>
              </a:lnSpc>
              <a:spcBef>
                <a:spcPts val="2400"/>
              </a:spcBef>
              <a:buBlip>
                <a:blip r:embed="rId3"/>
              </a:buBlip>
              <a:defRPr sz="6000"/>
            </a:pPr>
            <a:r>
              <a:t>Blasphemous names: integration of religion and state first under the pagan religion of Rome.</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41">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241">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241">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241">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241">
                                            <p:txEl>
                                              <p:pRg st="3" end="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41" grpId="1"/>
    </p:bldLst>
  </p:timing>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5" name="Ten horns = ten kingdoms"/>
          <p:cNvSpPr txBox="1"/>
          <p:nvPr>
            <p:ph type="title"/>
          </p:nvPr>
        </p:nvSpPr>
        <p:spPr>
          <a:prstGeom prst="rect">
            <a:avLst/>
          </a:prstGeom>
        </p:spPr>
        <p:txBody>
          <a:bodyPr/>
          <a:lstStyle/>
          <a:p>
            <a:pPr/>
            <a:r>
              <a:t>Ten horns = ten kingdoms</a:t>
            </a:r>
          </a:p>
        </p:txBody>
      </p:sp>
      <p:sp>
        <p:nvSpPr>
          <p:cNvPr id="246" name="Daniel 7:24, “The ten horns are ten kings who shall arise from this kingdom.”…"/>
          <p:cNvSpPr txBox="1"/>
          <p:nvPr>
            <p:ph type="body" idx="1"/>
          </p:nvPr>
        </p:nvSpPr>
        <p:spPr>
          <a:prstGeom prst="rect">
            <a:avLst/>
          </a:prstGeom>
        </p:spPr>
        <p:txBody>
          <a:bodyPr/>
          <a:lstStyle/>
          <a:p>
            <a:pPr marL="560069" indent="-560069" defTabSz="808990">
              <a:lnSpc>
                <a:spcPct val="110000"/>
              </a:lnSpc>
              <a:spcBef>
                <a:spcPts val="3500"/>
              </a:spcBef>
              <a:buBlip>
                <a:blip r:embed="rId3"/>
              </a:buBlip>
              <a:defRPr sz="5684"/>
            </a:pPr>
            <a:r>
              <a:t>Daniel 7:24, “The ten horns are ten kings who shall arise from this kingdom.”</a:t>
            </a:r>
          </a:p>
          <a:p>
            <a:pPr marL="560069" indent="-560069" defTabSz="808990">
              <a:lnSpc>
                <a:spcPct val="110000"/>
              </a:lnSpc>
              <a:spcBef>
                <a:spcPts val="3500"/>
              </a:spcBef>
              <a:buBlip>
                <a:blip r:embed="rId3"/>
              </a:buBlip>
              <a:defRPr sz="5684"/>
            </a:pPr>
            <a:r>
              <a:t>Revelation 17:12-14, “The ten horns which you saw are ten kings who have received no kingdom as yet, but they receive authority for one hour as kings with the beast.  (13)  These are of one mind, and they will give their power and authority to the beast.  (14)  These will make war with the Lamb, and the Lamb will overcome them, for He is Lord of lords and King of kings; and those who are with Him are called, chosen, and faithful.”</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46">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246">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246">
                                            <p:txEl>
                                              <p:pRg st="1" end="1"/>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46" grpId="1"/>
    </p:bldLst>
  </p:timing>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0" name="Conclusions"/>
          <p:cNvSpPr txBox="1"/>
          <p:nvPr>
            <p:ph type="title"/>
          </p:nvPr>
        </p:nvSpPr>
        <p:spPr>
          <a:prstGeom prst="rect">
            <a:avLst/>
          </a:prstGeom>
        </p:spPr>
        <p:txBody>
          <a:bodyPr/>
          <a:lstStyle/>
          <a:p>
            <a:pPr/>
            <a:r>
              <a:t>Conclusions</a:t>
            </a:r>
          </a:p>
        </p:txBody>
      </p:sp>
      <p:sp>
        <p:nvSpPr>
          <p:cNvPr id="251" name="The 10 horns will arise out of the Roman Empire.…"/>
          <p:cNvSpPr txBox="1"/>
          <p:nvPr>
            <p:ph type="body" idx="1"/>
          </p:nvPr>
        </p:nvSpPr>
        <p:spPr>
          <a:xfrm>
            <a:off x="952500" y="3930305"/>
            <a:ext cx="22479000" cy="8731940"/>
          </a:xfrm>
          <a:prstGeom prst="rect">
            <a:avLst/>
          </a:prstGeom>
        </p:spPr>
        <p:txBody>
          <a:bodyPr/>
          <a:lstStyle/>
          <a:p>
            <a:pPr marL="565784" indent="-565784" defTabSz="817244">
              <a:lnSpc>
                <a:spcPct val="110000"/>
              </a:lnSpc>
              <a:spcBef>
                <a:spcPts val="2300"/>
              </a:spcBef>
              <a:buBlip>
                <a:blip r:embed="rId3"/>
              </a:buBlip>
              <a:defRPr sz="5445"/>
            </a:pPr>
            <a:r>
              <a:t>The 10 horns will arise out of the Roman Empire.</a:t>
            </a:r>
          </a:p>
          <a:p>
            <a:pPr marL="565784" indent="-565784" defTabSz="817244">
              <a:lnSpc>
                <a:spcPct val="110000"/>
              </a:lnSpc>
              <a:spcBef>
                <a:spcPts val="2300"/>
              </a:spcBef>
              <a:buBlip>
                <a:blip r:embed="rId3"/>
              </a:buBlip>
              <a:defRPr sz="5445"/>
            </a:pPr>
            <a:r>
              <a:t>They were not in power in John's day – “who have received no kingdom yet”.</a:t>
            </a:r>
          </a:p>
          <a:p>
            <a:pPr marL="565784" indent="-565784" defTabSz="817244">
              <a:lnSpc>
                <a:spcPct val="110000"/>
              </a:lnSpc>
              <a:spcBef>
                <a:spcPts val="2300"/>
              </a:spcBef>
              <a:buBlip>
                <a:blip r:embed="rId3"/>
              </a:buBlip>
              <a:defRPr sz="5445"/>
            </a:pPr>
            <a:r>
              <a:t>They will rule separately from the beast for a short while, but will eventually surrender their authority to the beast – “but they receive authority for one hour </a:t>
            </a:r>
            <a:r>
              <a:rPr i="1" u="sng"/>
              <a:t>with</a:t>
            </a:r>
            <a:r>
              <a:t> the beast...and they will give their power and authority to the beast”</a:t>
            </a:r>
          </a:p>
          <a:p>
            <a:pPr marL="565784" indent="-565784" defTabSz="817244">
              <a:lnSpc>
                <a:spcPct val="110000"/>
              </a:lnSpc>
              <a:spcBef>
                <a:spcPts val="2300"/>
              </a:spcBef>
              <a:buBlip>
                <a:blip r:embed="rId3"/>
              </a:buBlip>
              <a:defRPr sz="5445"/>
            </a:pPr>
            <a:r>
              <a:t>They will make war with Jesus by persecuting His saints – we will consider this further in 13:7</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51">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251">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251">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251">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251">
                                            <p:txEl>
                                              <p:pRg st="3" end="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51" grpId="1"/>
    </p:bldLst>
  </p:timing>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5" name="The rise of the European powers"/>
          <p:cNvSpPr txBox="1"/>
          <p:nvPr>
            <p:ph type="title"/>
          </p:nvPr>
        </p:nvSpPr>
        <p:spPr>
          <a:prstGeom prst="rect">
            <a:avLst/>
          </a:prstGeom>
        </p:spPr>
        <p:txBody>
          <a:bodyPr/>
          <a:lstStyle/>
          <a:p>
            <a:pPr/>
            <a:r>
              <a:t>The rise of the European powers</a:t>
            </a:r>
          </a:p>
        </p:txBody>
      </p:sp>
      <p:sp>
        <p:nvSpPr>
          <p:cNvPr id="256" name="“If one were writing the history of Western Europe in the period from about 330-700 AD, there would, inevitably be two major themes.  The first would tell of the late Roman empire and its fate after the reorganization by the Emperors Diocletian and Const"/>
          <p:cNvSpPr txBox="1"/>
          <p:nvPr>
            <p:ph type="body" idx="1"/>
          </p:nvPr>
        </p:nvSpPr>
        <p:spPr>
          <a:xfrm>
            <a:off x="952500" y="3971266"/>
            <a:ext cx="22479000" cy="8650018"/>
          </a:xfrm>
          <a:prstGeom prst="rect">
            <a:avLst/>
          </a:prstGeom>
        </p:spPr>
        <p:txBody>
          <a:bodyPr/>
          <a:lstStyle/>
          <a:p>
            <a:pPr marL="0" indent="0">
              <a:lnSpc>
                <a:spcPct val="110000"/>
              </a:lnSpc>
              <a:spcBef>
                <a:spcPts val="2500"/>
              </a:spcBef>
              <a:buSzTx/>
              <a:buNone/>
            </a:pPr>
            <a:r>
              <a:t>“If one were writing the history of Western Europe in the period from about 330-700 AD, there would, inevitably be two major themes.  The first would tell of the late Roman empire and its fate after the reorganization by the Emperors Diocletian and Constantine, until most of its Western provinces were superseded by barbarian kingdoms.  The second theme would be the story of these new nations, the Germanic kingdoms whose foundations were laid during the years from about 400-600 AD.”  - </a:t>
            </a:r>
            <a:r>
              <a:rPr i="1"/>
              <a:t>The Oxford Illustrated History of Christianit</a:t>
            </a:r>
            <a:r>
              <a:t>y, p. 62</a:t>
            </a:r>
          </a:p>
          <a:p>
            <a:pPr marL="0" indent="0">
              <a:lnSpc>
                <a:spcPct val="110000"/>
              </a:lnSpc>
              <a:spcBef>
                <a:spcPts val="2500"/>
              </a:spcBef>
              <a:buSzTx/>
              <a:buNone/>
            </a:pPr>
            <a:r>
              <a:t>“Historically, the conquest destroyed the outward form of what had already inwardly decayed; it cleared away with regrettable brutality and thoroughness a system of life which, with all its gifts of order, culture, and law, had worn itself into senile debility, and had lost the powers of regeneration and growth.  A new beginning was now possible:  the Empire of the West faded, but the states of modern Europe were born.” - Durant, </a:t>
            </a:r>
            <a:r>
              <a:rPr i="1"/>
              <a:t>The Age of Faith</a:t>
            </a:r>
            <a:r>
              <a:t>, p. 43</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56">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256">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256">
                                            <p:txEl>
                                              <p:pRg st="1" end="1"/>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56" grpId="1"/>
    </p:bldLst>
  </p:timing>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0" name="A succession of kingdoms"/>
          <p:cNvSpPr txBox="1"/>
          <p:nvPr>
            <p:ph type="title"/>
          </p:nvPr>
        </p:nvSpPr>
        <p:spPr>
          <a:prstGeom prst="rect">
            <a:avLst/>
          </a:prstGeom>
        </p:spPr>
        <p:txBody>
          <a:bodyPr/>
          <a:lstStyle/>
          <a:p>
            <a:pPr/>
            <a:r>
              <a:t>A succession of kingdoms</a:t>
            </a:r>
          </a:p>
        </p:txBody>
      </p:sp>
      <p:sp>
        <p:nvSpPr>
          <p:cNvPr id="261" name="Babylon:  the head of gold and the lion…"/>
          <p:cNvSpPr txBox="1"/>
          <p:nvPr>
            <p:ph type="body" idx="1"/>
          </p:nvPr>
        </p:nvSpPr>
        <p:spPr>
          <a:prstGeom prst="rect">
            <a:avLst/>
          </a:prstGeom>
        </p:spPr>
        <p:txBody>
          <a:bodyPr/>
          <a:lstStyle/>
          <a:p>
            <a:pPr marL="548639" indent="-548639" defTabSz="792479">
              <a:lnSpc>
                <a:spcPct val="120000"/>
              </a:lnSpc>
              <a:spcBef>
                <a:spcPts val="3400"/>
              </a:spcBef>
              <a:buBlip>
                <a:blip r:embed="rId3"/>
              </a:buBlip>
              <a:defRPr sz="5471"/>
            </a:pPr>
            <a:r>
              <a:t>Babylon:  the head of gold and the lion</a:t>
            </a:r>
          </a:p>
          <a:p>
            <a:pPr marL="548639" indent="-548639" defTabSz="792479">
              <a:lnSpc>
                <a:spcPct val="120000"/>
              </a:lnSpc>
              <a:spcBef>
                <a:spcPts val="3400"/>
              </a:spcBef>
              <a:buBlip>
                <a:blip r:embed="rId3"/>
              </a:buBlip>
              <a:defRPr sz="5471"/>
            </a:pPr>
            <a:r>
              <a:t>Persia:  the arms and chest of silver, the bear, and the ram</a:t>
            </a:r>
          </a:p>
          <a:p>
            <a:pPr marL="548639" indent="-548639" defTabSz="792479">
              <a:lnSpc>
                <a:spcPct val="120000"/>
              </a:lnSpc>
              <a:spcBef>
                <a:spcPts val="3400"/>
              </a:spcBef>
              <a:buBlip>
                <a:blip r:embed="rId3"/>
              </a:buBlip>
              <a:defRPr sz="5471"/>
            </a:pPr>
            <a:r>
              <a:t>Greece:  the leopard, the thighs of bronze, and the male goat</a:t>
            </a:r>
          </a:p>
          <a:p>
            <a:pPr marL="548639" indent="-548639" defTabSz="792479">
              <a:lnSpc>
                <a:spcPct val="120000"/>
              </a:lnSpc>
              <a:spcBef>
                <a:spcPts val="3400"/>
              </a:spcBef>
              <a:buBlip>
                <a:blip r:embed="rId3"/>
              </a:buBlip>
              <a:defRPr sz="5471"/>
            </a:pPr>
            <a:r>
              <a:t>Rome:  the legs and feet mixed of iron and clay, the fourth indescribable beast</a:t>
            </a:r>
          </a:p>
          <a:p>
            <a:pPr marL="548639" indent="-548639" defTabSz="792479">
              <a:lnSpc>
                <a:spcPct val="120000"/>
              </a:lnSpc>
              <a:spcBef>
                <a:spcPts val="3400"/>
              </a:spcBef>
              <a:buBlip>
                <a:blip r:embed="rId3"/>
              </a:buBlip>
              <a:defRPr sz="5471"/>
            </a:pPr>
            <a:r>
              <a:t>Each nation became, “spoil for their servants” (Zechariah 2:9):  each empire fell victim to the one which followed.</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61">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261">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261">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261">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261">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261">
                                            <p:txEl>
                                              <p:pRg st="4" end="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61" grpId="1"/>
    </p:bldLst>
  </p:timing>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65" name="Green and yellow boat on the shore across the water from the village of Ferragudo, Portugal at duskFishermen boats at sea near village at dusk in Algarve, south of Portugal." descr="Green and yellow boat on the shore across the water from the village of Ferragudo, Portugal at duskFishermen boats at sea near village at dusk in Algarve, south of Portugal."/>
          <p:cNvPicPr>
            <a:picLocks noChangeAspect="1"/>
          </p:cNvPicPr>
          <p:nvPr>
            <p:ph type="pic" idx="21"/>
          </p:nvPr>
        </p:nvPicPr>
        <p:blipFill>
          <a:blip r:embed="rId2">
            <a:extLst/>
          </a:blip>
          <a:srcRect l="0" t="12458" r="0" b="6791"/>
          <a:stretch>
            <a:fillRect/>
          </a:stretch>
        </p:blipFill>
        <p:spPr>
          <a:xfrm>
            <a:off x="14657" y="0"/>
            <a:ext cx="24354686" cy="13716000"/>
          </a:xfrm>
          <a:prstGeom prst="rect">
            <a:avLst/>
          </a:prstGeom>
        </p:spPr>
      </p:pic>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67" name="Green and yellow boat on the shore across the water from the village of Ferragudo, Portugal at duskFishermen boats at sea near village at dusk in Algarve, south of Portugal." descr="Green and yellow boat on the shore across the water from the village of Ferragudo, Portugal at duskFishermen boats at sea near village at dusk in Algarve, south of Portugal."/>
          <p:cNvPicPr>
            <a:picLocks noChangeAspect="1"/>
          </p:cNvPicPr>
          <p:nvPr>
            <p:ph type="pic" idx="21"/>
          </p:nvPr>
        </p:nvPicPr>
        <p:blipFill>
          <a:blip r:embed="rId2">
            <a:extLst/>
          </a:blip>
          <a:srcRect l="1021" t="2074" r="1021" b="18360"/>
          <a:stretch>
            <a:fillRect/>
          </a:stretch>
        </p:blipFill>
        <p:spPr>
          <a:xfrm>
            <a:off x="0" y="0"/>
            <a:ext cx="24384000" cy="13716000"/>
          </a:xfrm>
          <a:prstGeom prst="rect">
            <a:avLst/>
          </a:prstGeom>
        </p:spPr>
      </p:pic>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69" name="Green and yellow boat on the shore across the water from the village of Ferragudo, Portugal at duskFishermen boats at sea near village at dusk in Algarve, south of Portugal." descr="Green and yellow boat on the shore across the water from the village of Ferragudo, Portugal at duskFishermen boats at sea near village at dusk in Algarve, south of Portugal."/>
          <p:cNvPicPr>
            <a:picLocks noChangeAspect="1"/>
          </p:cNvPicPr>
          <p:nvPr>
            <p:ph type="pic" idx="21"/>
          </p:nvPr>
        </p:nvPicPr>
        <p:blipFill>
          <a:blip r:embed="rId2">
            <a:extLst/>
          </a:blip>
          <a:srcRect l="3168" t="0" r="3168" b="0"/>
          <a:stretch>
            <a:fillRect/>
          </a:stretch>
        </p:blipFill>
        <p:spPr>
          <a:xfrm>
            <a:off x="0" y="473627"/>
            <a:ext cx="24384000" cy="12768746"/>
          </a:xfrm>
          <a:prstGeom prst="rect">
            <a:avLst/>
          </a:prstGeom>
        </p:spPr>
      </p:pic>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71" name="Green and yellow boat on the shore across the water from the village of Ferragudo, Portugal at duskFishermen boats at sea near village at dusk in Algarve, south of Portugal." descr="Green and yellow boat on the shore across the water from the village of Ferragudo, Portugal at duskFishermen boats at sea near village at dusk in Algarve, south of Portugal."/>
          <p:cNvPicPr>
            <a:picLocks noChangeAspect="0"/>
          </p:cNvPicPr>
          <p:nvPr>
            <p:ph type="pic" idx="21"/>
          </p:nvPr>
        </p:nvPicPr>
        <p:blipFill>
          <a:blip r:embed="rId2">
            <a:extLst/>
          </a:blip>
          <a:stretch>
            <a:fillRect/>
          </a:stretch>
        </p:blipFill>
        <p:spPr>
          <a:xfrm>
            <a:off x="-127000" y="-88900"/>
            <a:ext cx="24638000" cy="14046200"/>
          </a:xfrm>
          <a:prstGeom prst="rect">
            <a:avLst/>
          </a:prstGeom>
          <a:ln w="9525">
            <a:round/>
          </a:ln>
        </p:spPr>
      </p:pic>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3" name="Civilization migrates"/>
          <p:cNvSpPr txBox="1"/>
          <p:nvPr>
            <p:ph type="title"/>
          </p:nvPr>
        </p:nvSpPr>
        <p:spPr>
          <a:prstGeom prst="rect">
            <a:avLst/>
          </a:prstGeom>
        </p:spPr>
        <p:txBody>
          <a:bodyPr/>
          <a:lstStyle/>
          <a:p>
            <a:pPr/>
            <a:r>
              <a:t>Civilization migrates</a:t>
            </a:r>
          </a:p>
        </p:txBody>
      </p:sp>
      <p:sp>
        <p:nvSpPr>
          <p:cNvPr id="274" name="“Civilization does not die, it migrates; it changes its habitat and its dress, but it lives on.  The decay of one civilization, as of one individual, makes room for the growth of another; life sheds the old skin, and surprises death with fresh youth.” – "/>
          <p:cNvSpPr txBox="1"/>
          <p:nvPr>
            <p:ph type="body" idx="1"/>
          </p:nvPr>
        </p:nvSpPr>
        <p:spPr>
          <a:prstGeom prst="rect">
            <a:avLst/>
          </a:prstGeom>
        </p:spPr>
        <p:txBody>
          <a:bodyPr/>
          <a:lstStyle/>
          <a:p>
            <a:pPr marL="571499" indent="-571499">
              <a:lnSpc>
                <a:spcPct val="110000"/>
              </a:lnSpc>
              <a:spcBef>
                <a:spcPts val="3600"/>
              </a:spcBef>
              <a:buBlip>
                <a:blip r:embed="rId3"/>
              </a:buBlip>
              <a:defRPr sz="5700"/>
            </a:pPr>
            <a:r>
              <a:t>“Civilization does not die, it migrates; it changes its habitat and its dress, but it lives on.  The decay of one civilization, as of one individual, makes room for the growth of another; life sheds the old skin, and surprises death with fresh youth.” – Durant, </a:t>
            </a:r>
            <a:r>
              <a:rPr i="1"/>
              <a:t>The Life of Greece</a:t>
            </a:r>
            <a:r>
              <a:t>, p. 670</a:t>
            </a:r>
          </a:p>
          <a:p>
            <a:pPr marL="571499" indent="-571499">
              <a:lnSpc>
                <a:spcPct val="110000"/>
              </a:lnSpc>
              <a:spcBef>
                <a:spcPts val="3600"/>
              </a:spcBef>
              <a:buBlip>
                <a:blip r:embed="rId3"/>
              </a:buBlip>
              <a:defRPr sz="5700"/>
            </a:pPr>
            <a:r>
              <a:t>Babylon influenced Persia who influenced Greece who influenced Rome</a:t>
            </a:r>
          </a:p>
          <a:p>
            <a:pPr marL="571499" indent="-571499">
              <a:lnSpc>
                <a:spcPct val="110000"/>
              </a:lnSpc>
              <a:spcBef>
                <a:spcPts val="3600"/>
              </a:spcBef>
              <a:buBlip>
                <a:blip r:embed="rId3"/>
              </a:buBlip>
              <a:defRPr sz="5700"/>
            </a:pPr>
            <a:r>
              <a:t>13:2, “the beast which I saw was like a leopard, his feet were like the feet of a bear, and his mouth like the mouth of a lion”</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74">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274">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274">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274">
                                            <p:txEl>
                                              <p:pRg st="2" end="2"/>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74" grpId="1"/>
    </p:bldLst>
  </p:timing>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2" name="12:13-17:  The dragon pursues the woman"/>
          <p:cNvSpPr txBox="1"/>
          <p:nvPr>
            <p:ph type="title"/>
          </p:nvPr>
        </p:nvSpPr>
        <p:spPr>
          <a:prstGeom prst="rect">
            <a:avLst/>
          </a:prstGeom>
        </p:spPr>
        <p:txBody>
          <a:bodyPr/>
          <a:lstStyle/>
          <a:p>
            <a:pPr/>
            <a:r>
              <a:t>12:13-17:  The dragon pursues the woman</a:t>
            </a:r>
          </a:p>
        </p:txBody>
      </p:sp>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8" name="Summary of 12:13-13:2"/>
          <p:cNvSpPr txBox="1"/>
          <p:nvPr>
            <p:ph type="title"/>
          </p:nvPr>
        </p:nvSpPr>
        <p:spPr>
          <a:prstGeom prst="rect">
            <a:avLst/>
          </a:prstGeom>
        </p:spPr>
        <p:txBody>
          <a:bodyPr/>
          <a:lstStyle/>
          <a:p>
            <a:pPr/>
            <a:r>
              <a:t>Summary of 12:13-13:2</a:t>
            </a:r>
          </a:p>
        </p:txBody>
      </p:sp>
      <p:sp>
        <p:nvSpPr>
          <p:cNvPr id="279" name="Satan, the dragon, will make war against the church using all means at his disposal.…"/>
          <p:cNvSpPr txBox="1"/>
          <p:nvPr>
            <p:ph type="body" idx="1"/>
          </p:nvPr>
        </p:nvSpPr>
        <p:spPr>
          <a:prstGeom prst="rect">
            <a:avLst/>
          </a:prstGeom>
        </p:spPr>
        <p:txBody>
          <a:bodyPr/>
          <a:lstStyle/>
          <a:p>
            <a:pPr marL="554354" indent="-554354" defTabSz="800735">
              <a:lnSpc>
                <a:spcPct val="110000"/>
              </a:lnSpc>
              <a:spcBef>
                <a:spcPts val="2300"/>
              </a:spcBef>
              <a:buBlip>
                <a:blip r:embed="rId3"/>
              </a:buBlip>
              <a:defRPr sz="5529"/>
            </a:pPr>
            <a:r>
              <a:t>Satan, the dragon, will make war against the church using all means at his disposal.</a:t>
            </a:r>
          </a:p>
          <a:p>
            <a:pPr marL="554354" indent="-554354" defTabSz="800735">
              <a:lnSpc>
                <a:spcPct val="110000"/>
              </a:lnSpc>
              <a:spcBef>
                <a:spcPts val="2300"/>
              </a:spcBef>
              <a:buBlip>
                <a:blip r:embed="rId3"/>
              </a:buBlip>
              <a:defRPr sz="5529"/>
            </a:pPr>
            <a:r>
              <a:t>Rome was a manifestation of Satan’s power and was Satan’s tool to use in persecution of the church.</a:t>
            </a:r>
          </a:p>
          <a:p>
            <a:pPr marL="554354" indent="-554354" defTabSz="800735">
              <a:lnSpc>
                <a:spcPct val="110000"/>
              </a:lnSpc>
              <a:spcBef>
                <a:spcPts val="2300"/>
              </a:spcBef>
              <a:buBlip>
                <a:blip r:embed="rId3"/>
              </a:buBlip>
              <a:defRPr sz="5529"/>
            </a:pPr>
            <a:r>
              <a:t>Rome itself was a composite of earlier kingdoms having conquered and assimilated the nations and cultures of those more ancient empires.</a:t>
            </a:r>
          </a:p>
          <a:p>
            <a:pPr marL="554354" indent="-554354" defTabSz="800735">
              <a:lnSpc>
                <a:spcPct val="110000"/>
              </a:lnSpc>
              <a:spcBef>
                <a:spcPts val="2300"/>
              </a:spcBef>
              <a:buBlip>
                <a:blip r:embed="rId3"/>
              </a:buBlip>
              <a:defRPr sz="5529"/>
            </a:pPr>
            <a:r>
              <a:t>Out of the fall of the Roman Empire would emerge the kingdoms of Europe.</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79">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279">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279">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279">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279">
                                            <p:txEl>
                                              <p:pRg st="3" end="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79" grpId="1"/>
    </p:bldLst>
  </p:timing>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6" name="The dragon’s assault on the church"/>
          <p:cNvSpPr txBox="1"/>
          <p:nvPr>
            <p:ph type="title"/>
          </p:nvPr>
        </p:nvSpPr>
        <p:spPr>
          <a:prstGeom prst="rect">
            <a:avLst/>
          </a:prstGeom>
        </p:spPr>
        <p:txBody>
          <a:bodyPr/>
          <a:lstStyle/>
          <a:p>
            <a:pPr/>
            <a:r>
              <a:t>The dragon’s assault on the church</a:t>
            </a:r>
          </a:p>
        </p:txBody>
      </p:sp>
      <p:sp>
        <p:nvSpPr>
          <p:cNvPr id="167" name="“…when the dragon saw that he had been cast to earth, he persecuted the woman”…"/>
          <p:cNvSpPr txBox="1"/>
          <p:nvPr>
            <p:ph type="body" idx="1"/>
          </p:nvPr>
        </p:nvSpPr>
        <p:spPr>
          <a:prstGeom prst="rect">
            <a:avLst/>
          </a:prstGeom>
        </p:spPr>
        <p:txBody>
          <a:bodyPr/>
          <a:lstStyle/>
          <a:p>
            <a:pPr marL="560069" indent="-560069" defTabSz="808990">
              <a:lnSpc>
                <a:spcPct val="110000"/>
              </a:lnSpc>
              <a:spcBef>
                <a:spcPts val="3500"/>
              </a:spcBef>
              <a:buBlip>
                <a:blip r:embed="rId3"/>
              </a:buBlip>
              <a:defRPr sz="5488"/>
            </a:pPr>
            <a:r>
              <a:t>“…when the dragon saw that he had been cast to earth, he persecuted the woman” </a:t>
            </a:r>
          </a:p>
          <a:p>
            <a:pPr lvl="1" marL="1120140" indent="-560070" defTabSz="808990">
              <a:lnSpc>
                <a:spcPct val="110000"/>
              </a:lnSpc>
              <a:spcBef>
                <a:spcPts val="3500"/>
              </a:spcBef>
              <a:buBlip>
                <a:blip r:embed="rId3"/>
              </a:buBlip>
              <a:defRPr sz="5488"/>
            </a:pPr>
            <a:r>
              <a:t>He attacks Jesus indirectly (see Acts 9:4)</a:t>
            </a:r>
          </a:p>
          <a:p>
            <a:pPr marL="560069" indent="-560069" defTabSz="808990">
              <a:lnSpc>
                <a:spcPct val="110000"/>
              </a:lnSpc>
              <a:spcBef>
                <a:spcPts val="3500"/>
              </a:spcBef>
              <a:buBlip>
                <a:blip r:embed="rId3"/>
              </a:buBlip>
              <a:defRPr sz="5488"/>
            </a:pPr>
            <a:r>
              <a:t>She is “given two wings of a great eagle that she might fly into the wilderness to her place, where she is nourished” — Exodus 19:4</a:t>
            </a:r>
          </a:p>
          <a:p>
            <a:pPr marL="560069" indent="-560069" defTabSz="808990">
              <a:lnSpc>
                <a:spcPct val="110000"/>
              </a:lnSpc>
              <a:spcBef>
                <a:spcPts val="3500"/>
              </a:spcBef>
              <a:buBlip>
                <a:blip r:embed="rId3"/>
              </a:buBlip>
              <a:defRPr sz="5488"/>
            </a:pPr>
            <a:r>
              <a:t>Nourished for “time and times and half a time”</a:t>
            </a:r>
          </a:p>
          <a:p>
            <a:pPr marL="560069" indent="-560069" defTabSz="808990">
              <a:lnSpc>
                <a:spcPct val="110000"/>
              </a:lnSpc>
              <a:spcBef>
                <a:spcPts val="3500"/>
              </a:spcBef>
              <a:buBlip>
                <a:blip r:embed="rId3"/>
              </a:buBlip>
              <a:defRPr sz="5488"/>
            </a:pPr>
            <a:r>
              <a:t>The serpent “spewed water out of his mouth” — see 17:15</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67">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67">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167">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167">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167">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167">
                                            <p:txEl>
                                              <p:pRg st="4" end="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67" grpId="1"/>
    </p:bldLst>
  </p:timing>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1" name="The earth helped the woman"/>
          <p:cNvSpPr txBox="1"/>
          <p:nvPr>
            <p:ph type="title"/>
          </p:nvPr>
        </p:nvSpPr>
        <p:spPr>
          <a:prstGeom prst="rect">
            <a:avLst/>
          </a:prstGeom>
        </p:spPr>
        <p:txBody>
          <a:bodyPr/>
          <a:lstStyle/>
          <a:p>
            <a:pPr/>
            <a:r>
              <a:t>The earth helped the woman</a:t>
            </a:r>
          </a:p>
        </p:txBody>
      </p:sp>
      <p:sp>
        <p:nvSpPr>
          <p:cNvPr id="172" name="The earth “opened its mouth and swallowed up the flood” — Exodus 15:12 and Numbers 16:31-32…"/>
          <p:cNvSpPr txBox="1"/>
          <p:nvPr>
            <p:ph type="body" idx="1"/>
          </p:nvPr>
        </p:nvSpPr>
        <p:spPr>
          <a:prstGeom prst="rect">
            <a:avLst/>
          </a:prstGeom>
        </p:spPr>
        <p:txBody>
          <a:bodyPr/>
          <a:lstStyle/>
          <a:p>
            <a:pPr marL="531494" indent="-531494" defTabSz="767715">
              <a:lnSpc>
                <a:spcPct val="110000"/>
              </a:lnSpc>
              <a:spcBef>
                <a:spcPts val="3300"/>
              </a:spcBef>
              <a:buBlip>
                <a:blip r:embed="rId3"/>
              </a:buBlip>
              <a:defRPr sz="4929"/>
            </a:pPr>
            <a:r>
              <a:t>The earth “opened its mouth and swallowed up the flood” — Exodus 15:12 and Numbers 16:31-32</a:t>
            </a:r>
          </a:p>
          <a:p>
            <a:pPr marL="531494" indent="-531494" defTabSz="767715">
              <a:lnSpc>
                <a:spcPct val="110000"/>
              </a:lnSpc>
              <a:spcBef>
                <a:spcPts val="3300"/>
              </a:spcBef>
              <a:buBlip>
                <a:blip r:embed="rId3"/>
              </a:buBlip>
              <a:defRPr sz="4929"/>
            </a:pPr>
            <a:r>
              <a:t>2 Samuel 22:7, 17-18, “In my distress, I called upon the LORD, And cried out to my God; He heard my voice from His temple, And my cry entered His ears…[17] He sent from above, He took me, He drew me out of many waters. [18] He delivered me from my strong enemy, From those who hated me; for they were too strong for me.”</a:t>
            </a:r>
          </a:p>
          <a:p>
            <a:pPr marL="531494" indent="-531494" defTabSz="767715">
              <a:lnSpc>
                <a:spcPct val="110000"/>
              </a:lnSpc>
              <a:spcBef>
                <a:spcPts val="3300"/>
              </a:spcBef>
              <a:buBlip>
                <a:blip r:embed="rId3"/>
              </a:buBlip>
              <a:defRPr sz="4929"/>
            </a:pPr>
            <a:r>
              <a:t>God works to protect and preserve His people</a:t>
            </a:r>
          </a:p>
          <a:p>
            <a:pPr marL="531494" indent="-531494" defTabSz="767715">
              <a:lnSpc>
                <a:spcPct val="110000"/>
              </a:lnSpc>
              <a:spcBef>
                <a:spcPts val="3300"/>
              </a:spcBef>
              <a:buBlip>
                <a:blip r:embed="rId3"/>
              </a:buBlip>
              <a:defRPr sz="4929"/>
            </a:pPr>
            <a:r>
              <a:t>12:17,  “the dragon was enraged with the woman”</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72">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72">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172">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172">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172">
                                            <p:txEl>
                                              <p:pRg st="3" end="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72" grpId="1"/>
    </p:bldLst>
  </p:timing>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6" name="He makes war with the offspring"/>
          <p:cNvSpPr txBox="1"/>
          <p:nvPr>
            <p:ph type="title"/>
          </p:nvPr>
        </p:nvSpPr>
        <p:spPr>
          <a:prstGeom prst="rect">
            <a:avLst/>
          </a:prstGeom>
        </p:spPr>
        <p:txBody>
          <a:bodyPr/>
          <a:lstStyle/>
          <a:p>
            <a:pPr/>
            <a:r>
              <a:t>He makes war with the offspring</a:t>
            </a:r>
          </a:p>
        </p:txBody>
      </p:sp>
      <p:sp>
        <p:nvSpPr>
          <p:cNvPr id="177" name="Offspring = those who “overcame him by the blood of the Lamb and by the word of their testimony, and they did not love their lives to the death.” (Revelation 12:11)…"/>
          <p:cNvSpPr txBox="1"/>
          <p:nvPr>
            <p:ph type="body" idx="1"/>
          </p:nvPr>
        </p:nvSpPr>
        <p:spPr>
          <a:xfrm>
            <a:off x="952500" y="3914207"/>
            <a:ext cx="22479000" cy="8656186"/>
          </a:xfrm>
          <a:prstGeom prst="rect">
            <a:avLst/>
          </a:prstGeom>
        </p:spPr>
        <p:txBody>
          <a:bodyPr/>
          <a:lstStyle/>
          <a:p>
            <a:pPr marL="462914" indent="-462914" defTabSz="668655">
              <a:lnSpc>
                <a:spcPct val="110000"/>
              </a:lnSpc>
              <a:spcBef>
                <a:spcPts val="1900"/>
              </a:spcBef>
              <a:buBlip>
                <a:blip r:embed="rId3"/>
              </a:buBlip>
              <a:defRPr sz="4617"/>
            </a:pPr>
            <a:r>
              <a:t>Offspring = those who “overcame him by the blood of the Lamb and by the word of their testimony, and they did not love their lives to the death.” (Revelation 12:11)</a:t>
            </a:r>
          </a:p>
          <a:p>
            <a:pPr marL="462914" indent="-462914" defTabSz="668655">
              <a:lnSpc>
                <a:spcPct val="110000"/>
              </a:lnSpc>
              <a:spcBef>
                <a:spcPts val="1900"/>
              </a:spcBef>
              <a:buBlip>
                <a:blip r:embed="rId3"/>
              </a:buBlip>
              <a:defRPr sz="4617"/>
            </a:pPr>
            <a:r>
              <a:t>Contrasted with…</a:t>
            </a:r>
          </a:p>
          <a:p>
            <a:pPr lvl="1" marL="925830" indent="-462915" defTabSz="668655">
              <a:lnSpc>
                <a:spcPct val="110000"/>
              </a:lnSpc>
              <a:spcBef>
                <a:spcPts val="1900"/>
              </a:spcBef>
              <a:buBlip>
                <a:blip r:embed="rId3"/>
              </a:buBlip>
              <a:defRPr sz="4617"/>
            </a:pPr>
            <a:r>
              <a:t>Revelation 9:20-21, “But the rest of mankind, who were not killed by these plagues, did not repent of the works of their hands, that they should not worship demons, and idols of gold, silver, brass, stone, and wood, which can neither see nor hear nor walk. [21] And they did not repent of their murders or their sorceries or their sexual immorality or their thefts.”</a:t>
            </a:r>
          </a:p>
          <a:p>
            <a:pPr lvl="1" marL="925830" indent="-462915" defTabSz="668655">
              <a:lnSpc>
                <a:spcPct val="110000"/>
              </a:lnSpc>
              <a:spcBef>
                <a:spcPts val="1900"/>
              </a:spcBef>
              <a:buBlip>
                <a:blip r:embed="rId3"/>
              </a:buBlip>
              <a:defRPr sz="4617"/>
            </a:pPr>
            <a:r>
              <a:t>Revelation 13:8, “All who dwell on the earth will worship [the beast], whose names have not been written in the Book of Life of the Lamb slain from the foundation of the world.”</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77">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77">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177">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177">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177">
                                            <p:txEl>
                                              <p:pRg st="3" end="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77" grpId="1"/>
    </p:bldLst>
  </p:timing>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1" name="Daniel 2 and 7"/>
          <p:cNvSpPr txBox="1"/>
          <p:nvPr>
            <p:ph type="title"/>
          </p:nvPr>
        </p:nvSpPr>
        <p:spPr>
          <a:prstGeom prst="rect">
            <a:avLst/>
          </a:prstGeom>
        </p:spPr>
        <p:txBody>
          <a:bodyPr/>
          <a:lstStyle/>
          <a:p>
            <a:pPr/>
            <a:r>
              <a:t>Daniel 2 and 7</a:t>
            </a: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3" name="Nebuchadnezzar’s dream"/>
          <p:cNvSpPr txBox="1"/>
          <p:nvPr>
            <p:ph type="title"/>
          </p:nvPr>
        </p:nvSpPr>
        <p:spPr>
          <a:prstGeom prst="rect">
            <a:avLst/>
          </a:prstGeom>
        </p:spPr>
        <p:txBody>
          <a:bodyPr/>
          <a:lstStyle/>
          <a:p>
            <a:pPr/>
            <a:r>
              <a:t>Nebuchadnezzar’s dream</a:t>
            </a:r>
          </a:p>
        </p:txBody>
      </p:sp>
      <p:sp>
        <p:nvSpPr>
          <p:cNvPr id="184" name="A great image made of four metals and clay — gold, silver, bronze, iron and iron mixed with clay…"/>
          <p:cNvSpPr txBox="1"/>
          <p:nvPr>
            <p:ph type="body" idx="1"/>
          </p:nvPr>
        </p:nvSpPr>
        <p:spPr>
          <a:prstGeom prst="rect">
            <a:avLst/>
          </a:prstGeom>
        </p:spPr>
        <p:txBody>
          <a:bodyPr/>
          <a:lstStyle/>
          <a:p>
            <a:pPr marL="548639" indent="-548639" defTabSz="792479">
              <a:lnSpc>
                <a:spcPct val="120000"/>
              </a:lnSpc>
              <a:spcBef>
                <a:spcPts val="2300"/>
              </a:spcBef>
              <a:buBlip>
                <a:blip r:embed="rId3"/>
              </a:buBlip>
              <a:defRPr sz="5087"/>
            </a:pPr>
            <a:r>
              <a:t>A great image made of four metals and clay — gold, silver, bronze, iron and iron mixed with clay</a:t>
            </a:r>
          </a:p>
          <a:p>
            <a:pPr marL="548639" indent="-548639" defTabSz="792479">
              <a:lnSpc>
                <a:spcPct val="120000"/>
              </a:lnSpc>
              <a:spcBef>
                <a:spcPts val="2300"/>
              </a:spcBef>
              <a:buBlip>
                <a:blip r:embed="rId3"/>
              </a:buBlip>
              <a:defRPr sz="5087"/>
            </a:pPr>
            <a:r>
              <a:t>Four kingdoms — Babylon, Medes and Persians, Greece, Rome</a:t>
            </a:r>
          </a:p>
          <a:p>
            <a:pPr marL="548639" indent="-548639" defTabSz="792479">
              <a:lnSpc>
                <a:spcPct val="120000"/>
              </a:lnSpc>
              <a:spcBef>
                <a:spcPts val="2300"/>
              </a:spcBef>
              <a:buBlip>
                <a:blip r:embed="rId3"/>
              </a:buBlip>
              <a:defRPr sz="5087"/>
            </a:pPr>
            <a:r>
              <a:t>During the fourth kingdom God would establish another kingdom “which shall never be destroyed; and the kingdom shall not be left to other people; it shall break in pieces and consume all these kingdoms, and it shall stand forever.” (Daniel 2:44)</a:t>
            </a:r>
          </a:p>
          <a:p>
            <a:pPr marL="548639" indent="-548639" defTabSz="792479">
              <a:lnSpc>
                <a:spcPct val="120000"/>
              </a:lnSpc>
              <a:spcBef>
                <a:spcPts val="2300"/>
              </a:spcBef>
              <a:buBlip>
                <a:blip r:embed="rId3"/>
              </a:buBlip>
              <a:defRPr sz="5087"/>
            </a:pPr>
            <a:r>
              <a:t>The kingdom of heaven, the church, would emerge in the days of the Roman Empire</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84">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84">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184">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184">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184">
                                            <p:txEl>
                                              <p:pRg st="3" end="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84" grpId="1"/>
    </p:bldLst>
  </p:timing>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8" name="Daniel’s Four beasts"/>
          <p:cNvSpPr txBox="1"/>
          <p:nvPr>
            <p:ph type="title"/>
          </p:nvPr>
        </p:nvSpPr>
        <p:spPr>
          <a:prstGeom prst="rect">
            <a:avLst/>
          </a:prstGeom>
        </p:spPr>
        <p:txBody>
          <a:bodyPr/>
          <a:lstStyle/>
          <a:p>
            <a:pPr/>
            <a:r>
              <a:t>Daniel’s Four beasts</a:t>
            </a:r>
          </a:p>
        </p:txBody>
      </p:sp>
      <p:sp>
        <p:nvSpPr>
          <p:cNvPr id="189" name="The first three beasts are comparable to animals — a lion, a bear, and a leopard…"/>
          <p:cNvSpPr txBox="1"/>
          <p:nvPr>
            <p:ph type="body" idx="1"/>
          </p:nvPr>
        </p:nvSpPr>
        <p:spPr>
          <a:prstGeom prst="rect">
            <a:avLst/>
          </a:prstGeom>
        </p:spPr>
        <p:txBody>
          <a:bodyPr/>
          <a:lstStyle/>
          <a:p>
            <a:pPr marL="571499" indent="-571499">
              <a:lnSpc>
                <a:spcPct val="120000"/>
              </a:lnSpc>
              <a:buBlip>
                <a:blip r:embed="rId3"/>
              </a:buBlip>
              <a:defRPr sz="6000"/>
            </a:pPr>
            <a:r>
              <a:t>The first three beasts are comparable to animals — a lion, a bear, and a leopard</a:t>
            </a:r>
          </a:p>
          <a:p>
            <a:pPr marL="571499" indent="-571499">
              <a:lnSpc>
                <a:spcPct val="120000"/>
              </a:lnSpc>
              <a:buBlip>
                <a:blip r:embed="rId3"/>
              </a:buBlip>
              <a:defRPr sz="6000"/>
            </a:pPr>
            <a:r>
              <a:t>The fourth is not compared to any animal and is different than the first three</a:t>
            </a:r>
          </a:p>
          <a:p>
            <a:pPr marL="571499" indent="-571499">
              <a:lnSpc>
                <a:spcPct val="120000"/>
              </a:lnSpc>
              <a:buBlip>
                <a:blip r:embed="rId3"/>
              </a:buBlip>
              <a:defRPr sz="6000"/>
            </a:pPr>
            <a:r>
              <a:t>7:17 - the four beasts are the four kingdoms of Babylon, Medes/Persians, Greece, and Rome</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89">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89">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189">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189">
                                            <p:txEl>
                                              <p:pRg st="2" end="2"/>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89" grpId="1"/>
    </p:bldLst>
  </p:timing>
</p:sld>
</file>

<file path=ppt/theme/_rels/theme1.xml.rels><?xml version="1.0" encoding="UTF-8"?>
<Relationships xmlns="http://schemas.openxmlformats.org/package/2006/relationships"><Relationship Id="rId1" Type="http://schemas.openxmlformats.org/officeDocument/2006/relationships/image" Target="../media/image2.png"/></Relationships>

</file>

<file path=ppt/theme/_rels/theme2.xml.rels><?xml version="1.0" encoding="UTF-8"?>
<Relationships xmlns="http://schemas.openxmlformats.org/package/2006/relationships"><Relationship Id="rId1" Type="http://schemas.openxmlformats.org/officeDocument/2006/relationships/image" Target="../media/image4.png"/></Relationships>

</file>

<file path=ppt/theme/theme1.xml><?xml version="1.0" encoding="utf-8"?>
<a:theme xmlns:a="http://schemas.openxmlformats.org/drawingml/2006/main" xmlns:r="http://schemas.openxmlformats.org/officeDocument/2006/relationships" name="New_Template3">
  <a:themeElements>
    <a:clrScheme name="New_Template3">
      <a:dk1>
        <a:srgbClr val="606060"/>
      </a:dk1>
      <a:lt1>
        <a:srgbClr val="006060"/>
      </a:lt1>
      <a:dk2>
        <a:srgbClr val="5B5854"/>
      </a:dk2>
      <a:lt2>
        <a:srgbClr val="C9C3BA"/>
      </a:lt2>
      <a:accent1>
        <a:srgbClr val="708CA5"/>
      </a:accent1>
      <a:accent2>
        <a:srgbClr val="80A7A7"/>
      </a:accent2>
      <a:accent3>
        <a:srgbClr val="98A66D"/>
      </a:accent3>
      <a:accent4>
        <a:srgbClr val="CF9E5B"/>
      </a:accent4>
      <a:accent5>
        <a:srgbClr val="C87C6D"/>
      </a:accent5>
      <a:accent6>
        <a:srgbClr val="837B9A"/>
      </a:accent6>
      <a:hlink>
        <a:srgbClr val="0000FF"/>
      </a:hlink>
      <a:folHlink>
        <a:srgbClr val="FF00FF"/>
      </a:folHlink>
    </a:clrScheme>
    <a:fontScheme name="New_Template3">
      <a:majorFont>
        <a:latin typeface="Gill Sans Light"/>
        <a:ea typeface="Gill Sans Light"/>
        <a:cs typeface="Gill Sans Light"/>
      </a:majorFont>
      <a:minorFont>
        <a:latin typeface="Gill Sans"/>
        <a:ea typeface="Gill Sans"/>
        <a:cs typeface="Gill Sans"/>
      </a:minorFont>
    </a:fontScheme>
    <a:fmtScheme name="New_Template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sx="100000" sy="100000" kx="0" ky="0" algn="b" rotWithShape="0" blurRad="50800" dist="25400" dir="5400000">
              <a:srgbClr val="000000">
                <a:alpha val="60000"/>
              </a:srgbClr>
            </a:outerShdw>
          </a:effectLst>
        </a:effectStyle>
        <a:effectStyle>
          <a:effectLst>
            <a:outerShdw sx="100000" sy="100000" kx="0" ky="0" algn="b" rotWithShape="0" blurRad="50800" dist="25400" dir="5400000">
              <a:srgbClr val="000000">
                <a:alpha val="6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FFFFFF"/>
            </a:solidFill>
            <a:effectLst>
              <a:outerShdw sx="100000" sy="100000" kx="0" ky="0" algn="b" rotWithShape="0" blurRad="25400" dist="12700" dir="5400000">
                <a:srgbClr val="000000">
                  <a:alpha val="50000"/>
                </a:srgbClr>
              </a:outerShdw>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38100" cap="flat">
          <a:solidFill>
            <a:srgbClr val="6F6A5A"/>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606060"/>
            </a:solidFill>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New_Template3">
  <a:themeElements>
    <a:clrScheme name="New_Template3">
      <a:dk1>
        <a:srgbClr val="000000"/>
      </a:dk1>
      <a:lt1>
        <a:srgbClr val="FFFFFF"/>
      </a:lt1>
      <a:dk2>
        <a:srgbClr val="5B5854"/>
      </a:dk2>
      <a:lt2>
        <a:srgbClr val="C9C3BA"/>
      </a:lt2>
      <a:accent1>
        <a:srgbClr val="708CA5"/>
      </a:accent1>
      <a:accent2>
        <a:srgbClr val="80A7A7"/>
      </a:accent2>
      <a:accent3>
        <a:srgbClr val="98A66D"/>
      </a:accent3>
      <a:accent4>
        <a:srgbClr val="CF9E5B"/>
      </a:accent4>
      <a:accent5>
        <a:srgbClr val="C87C6D"/>
      </a:accent5>
      <a:accent6>
        <a:srgbClr val="837B9A"/>
      </a:accent6>
      <a:hlink>
        <a:srgbClr val="0000FF"/>
      </a:hlink>
      <a:folHlink>
        <a:srgbClr val="FF00FF"/>
      </a:folHlink>
    </a:clrScheme>
    <a:fontScheme name="New_Template3">
      <a:majorFont>
        <a:latin typeface="Gill Sans Light"/>
        <a:ea typeface="Gill Sans Light"/>
        <a:cs typeface="Gill Sans Light"/>
      </a:majorFont>
      <a:minorFont>
        <a:latin typeface="Gill Sans"/>
        <a:ea typeface="Gill Sans"/>
        <a:cs typeface="Gill Sans"/>
      </a:minorFont>
    </a:fontScheme>
    <a:fmtScheme name="New_Template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sx="100000" sy="100000" kx="0" ky="0" algn="b" rotWithShape="0" blurRad="50800" dist="25400" dir="5400000">
              <a:srgbClr val="000000">
                <a:alpha val="60000"/>
              </a:srgbClr>
            </a:outerShdw>
          </a:effectLst>
        </a:effectStyle>
        <a:effectStyle>
          <a:effectLst>
            <a:outerShdw sx="100000" sy="100000" kx="0" ky="0" algn="b" rotWithShape="0" blurRad="50800" dist="25400" dir="5400000">
              <a:srgbClr val="000000">
                <a:alpha val="6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FFFFFF"/>
            </a:solidFill>
            <a:effectLst>
              <a:outerShdw sx="100000" sy="100000" kx="0" ky="0" algn="b" rotWithShape="0" blurRad="25400" dist="12700" dir="5400000">
                <a:srgbClr val="000000">
                  <a:alpha val="50000"/>
                </a:srgbClr>
              </a:outerShdw>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38100" cap="flat">
          <a:solidFill>
            <a:srgbClr val="6F6A5A"/>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606060"/>
            </a:solidFill>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